
<file path=[Content_Types].xml><?xml version="1.0" encoding="utf-8"?>
<Types xmlns="http://schemas.openxmlformats.org/package/2006/content-types">
  <Default Extension="jpeg" ContentType="image/jpeg"/>
  <Default Extension="jp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384" r:id="rId3"/>
    <p:sldId id="256" r:id="rId4"/>
    <p:sldId id="342" r:id="rId5"/>
    <p:sldId id="260" r:id="rId6"/>
    <p:sldId id="317" r:id="rId7"/>
    <p:sldId id="261" r:id="rId8"/>
    <p:sldId id="344" r:id="rId9"/>
    <p:sldId id="431" r:id="rId10"/>
    <p:sldId id="278" r:id="rId11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A7B5"/>
    <a:srgbClr val="9EA4AC"/>
    <a:srgbClr val="B4B8BC"/>
    <a:srgbClr val="AEB3BA"/>
    <a:srgbClr val="2E273D"/>
    <a:srgbClr val="3E3F44"/>
    <a:srgbClr val="2B2236"/>
    <a:srgbClr val="2A1E3A"/>
    <a:srgbClr val="212D37"/>
    <a:srgbClr val="212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95000"/>
  </p:normalViewPr>
  <p:slideViewPr>
    <p:cSldViewPr snapToGrid="0">
      <p:cViewPr varScale="1">
        <p:scale>
          <a:sx n="144" d="100"/>
          <a:sy n="144" d="100"/>
        </p:scale>
        <p:origin x="752" y="192"/>
      </p:cViewPr>
      <p:guideLst>
        <p:guide orient="horz" pos="1611"/>
        <p:guide pos="28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E7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0F16-6916-4D2A-80DE-F8779997B1B5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279D-F577-4331-9171-05FD587B12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0F16-6916-4D2A-80DE-F8779997B1B5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279D-F577-4331-9171-05FD587B12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0F16-6916-4D2A-80DE-F8779997B1B5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279D-F577-4331-9171-05FD587B12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0F16-6916-4D2A-80DE-F8779997B1B5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279D-F577-4331-9171-05FD587B12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0F16-6916-4D2A-80DE-F8779997B1B5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279D-F577-4331-9171-05FD587B12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0F16-6916-4D2A-80DE-F8779997B1B5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279D-F577-4331-9171-05FD587B12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0F16-6916-4D2A-80DE-F8779997B1B5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279D-F577-4331-9171-05FD587B12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0F16-6916-4D2A-80DE-F8779997B1B5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279D-F577-4331-9171-05FD587B12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0F16-6916-4D2A-80DE-F8779997B1B5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279D-F577-4331-9171-05FD587B12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0F16-6916-4D2A-80DE-F8779997B1B5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279D-F577-4331-9171-05FD587B12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A0F16-6916-4D2A-80DE-F8779997B1B5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1279D-F577-4331-9171-05FD587B12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429749" y="424498"/>
            <a:ext cx="4294584" cy="4294585"/>
          </a:xfrm>
          <a:prstGeom prst="ellipse">
            <a:avLst/>
          </a:prstGeom>
          <a:solidFill>
            <a:srgbClr val="263346">
              <a:alpha val="68999"/>
            </a:srgbClr>
          </a:solidFill>
          <a:ln w="9525">
            <a:noFill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椭圆 10"/>
          <p:cNvSpPr/>
          <p:nvPr/>
        </p:nvSpPr>
        <p:spPr>
          <a:xfrm>
            <a:off x="2520554" y="547688"/>
            <a:ext cx="4085034" cy="4085035"/>
          </a:xfrm>
          <a:prstGeom prst="ellipse">
            <a:avLst/>
          </a:prstGeom>
          <a:noFill/>
          <a:ln w="88900" cap="flat" cmpd="sng">
            <a:solidFill>
              <a:srgbClr val="D0EAEB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文本框 12"/>
          <p:cNvSpPr/>
          <p:nvPr/>
        </p:nvSpPr>
        <p:spPr>
          <a:xfrm>
            <a:off x="3178722" y="3185548"/>
            <a:ext cx="2768707" cy="41549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安玉坤 谢星聚 袁紫祎</a:t>
            </a:r>
          </a:p>
        </p:txBody>
      </p:sp>
      <p:sp>
        <p:nvSpPr>
          <p:cNvPr id="5" name="直接连接符 21"/>
          <p:cNvSpPr/>
          <p:nvPr/>
        </p:nvSpPr>
        <p:spPr>
          <a:xfrm>
            <a:off x="2943225" y="2569369"/>
            <a:ext cx="3239691" cy="0"/>
          </a:xfrm>
          <a:prstGeom prst="line">
            <a:avLst/>
          </a:prstGeom>
          <a:ln w="6350" cap="flat" cmpd="sng">
            <a:solidFill>
              <a:srgbClr val="FFFFFF">
                <a:alpha val="59000"/>
              </a:srgbClr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文本框 23"/>
          <p:cNvSpPr/>
          <p:nvPr/>
        </p:nvSpPr>
        <p:spPr>
          <a:xfrm>
            <a:off x="790060" y="1296232"/>
            <a:ext cx="7546019" cy="132343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zh-CN" altLang="en-US" sz="80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sym typeface="华文宋体" panose="02010600040101010101" pitchFamily="2" charset="-122"/>
              </a:rPr>
              <a:t>云相册</a:t>
            </a:r>
            <a:r>
              <a:rPr lang="zh-CN" sz="80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sym typeface="华文宋体" panose="02010600040101010101" pitchFamily="2" charset="-122"/>
              </a:rPr>
              <a:t>项目展示</a:t>
            </a:r>
          </a:p>
        </p:txBody>
      </p:sp>
      <p:sp>
        <p:nvSpPr>
          <p:cNvPr id="8" name="椭圆 25"/>
          <p:cNvSpPr/>
          <p:nvPr/>
        </p:nvSpPr>
        <p:spPr>
          <a:xfrm>
            <a:off x="2209800" y="223838"/>
            <a:ext cx="4733925" cy="4732735"/>
          </a:xfrm>
          <a:prstGeom prst="ellipse">
            <a:avLst/>
          </a:prstGeom>
          <a:noFill/>
          <a:ln w="6350" cap="flat" cmpd="sng">
            <a:solidFill>
              <a:srgbClr val="FFFFFF">
                <a:alpha val="5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椭圆 26"/>
          <p:cNvSpPr/>
          <p:nvPr/>
        </p:nvSpPr>
        <p:spPr>
          <a:xfrm>
            <a:off x="2007394" y="1"/>
            <a:ext cx="5128022" cy="5128022"/>
          </a:xfrm>
          <a:prstGeom prst="ellipse">
            <a:avLst/>
          </a:prstGeom>
          <a:noFill/>
          <a:ln w="6350" cap="flat" cmpd="sng">
            <a:solidFill>
              <a:srgbClr val="FFFFFF">
                <a:alpha val="39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椭圆 27"/>
          <p:cNvSpPr/>
          <p:nvPr/>
        </p:nvSpPr>
        <p:spPr>
          <a:xfrm>
            <a:off x="1323974" y="-395761"/>
            <a:ext cx="6478190" cy="6478190"/>
          </a:xfrm>
          <a:prstGeom prst="ellipse">
            <a:avLst/>
          </a:prstGeom>
          <a:noFill/>
          <a:ln w="6350" cap="flat" cmpd="sng">
            <a:solidFill>
              <a:srgbClr val="FFFFFF">
                <a:alpha val="28999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415779" y="442913"/>
            <a:ext cx="4294584" cy="4294585"/>
          </a:xfrm>
          <a:prstGeom prst="ellipse">
            <a:avLst/>
          </a:prstGeom>
          <a:solidFill>
            <a:srgbClr val="263346">
              <a:alpha val="68999"/>
            </a:srgbClr>
          </a:solidFill>
          <a:ln w="9525">
            <a:noFill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直接连接符 21"/>
          <p:cNvSpPr/>
          <p:nvPr/>
        </p:nvSpPr>
        <p:spPr>
          <a:xfrm>
            <a:off x="2943225" y="2569369"/>
            <a:ext cx="3239691" cy="0"/>
          </a:xfrm>
          <a:prstGeom prst="line">
            <a:avLst/>
          </a:prstGeom>
          <a:ln w="6350" cap="flat" cmpd="sng">
            <a:solidFill>
              <a:srgbClr val="FFFFFF">
                <a:alpha val="59000"/>
              </a:srgbClr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" name="椭圆 25"/>
          <p:cNvSpPr/>
          <p:nvPr/>
        </p:nvSpPr>
        <p:spPr>
          <a:xfrm>
            <a:off x="2209800" y="223838"/>
            <a:ext cx="4733925" cy="4732735"/>
          </a:xfrm>
          <a:prstGeom prst="ellipse">
            <a:avLst/>
          </a:prstGeom>
          <a:noFill/>
          <a:ln w="6350" cap="flat" cmpd="sng">
            <a:solidFill>
              <a:srgbClr val="FFFFFF">
                <a:alpha val="5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椭圆 26"/>
          <p:cNvSpPr/>
          <p:nvPr/>
        </p:nvSpPr>
        <p:spPr>
          <a:xfrm>
            <a:off x="2007394" y="1"/>
            <a:ext cx="5128022" cy="5128022"/>
          </a:xfrm>
          <a:prstGeom prst="ellipse">
            <a:avLst/>
          </a:prstGeom>
          <a:noFill/>
          <a:ln w="6350" cap="flat" cmpd="sng">
            <a:solidFill>
              <a:srgbClr val="FFFFFF">
                <a:alpha val="39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椭圆 27"/>
          <p:cNvSpPr/>
          <p:nvPr/>
        </p:nvSpPr>
        <p:spPr>
          <a:xfrm>
            <a:off x="1329929" y="-679846"/>
            <a:ext cx="6478190" cy="6478190"/>
          </a:xfrm>
          <a:prstGeom prst="ellipse">
            <a:avLst/>
          </a:prstGeom>
          <a:noFill/>
          <a:ln w="6350" cap="flat" cmpd="sng">
            <a:solidFill>
              <a:srgbClr val="FFFFFF">
                <a:alpha val="28999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520554" y="547688"/>
            <a:ext cx="4085034" cy="4085035"/>
          </a:xfrm>
          <a:prstGeom prst="ellipse">
            <a:avLst/>
          </a:prstGeom>
          <a:noFill/>
          <a:ln w="88900" cap="flat" cmpd="sng">
            <a:solidFill>
              <a:srgbClr val="D0EAEB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文本框 12"/>
          <p:cNvSpPr/>
          <p:nvPr/>
        </p:nvSpPr>
        <p:spPr>
          <a:xfrm>
            <a:off x="3014408" y="3132840"/>
            <a:ext cx="2356485" cy="4140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       APP</a:t>
            </a:r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开发团队</a:t>
            </a:r>
          </a:p>
        </p:txBody>
      </p:sp>
      <p:sp>
        <p:nvSpPr>
          <p:cNvPr id="13" name="文本框 23"/>
          <p:cNvSpPr/>
          <p:nvPr/>
        </p:nvSpPr>
        <p:spPr>
          <a:xfrm>
            <a:off x="3240415" y="1309893"/>
            <a:ext cx="3262432" cy="1323439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>
              <a:lnSpc>
                <a:spcPct val="100000"/>
              </a:lnSpc>
            </a:pPr>
            <a:r>
              <a:rPr lang="zh-CN" altLang="en-US" sz="8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华文宋体" panose="02010600040101010101" pitchFamily="2" charset="-122"/>
              </a:rPr>
              <a:t>谢谢！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接连接符 8"/>
          <p:cNvSpPr/>
          <p:nvPr/>
        </p:nvSpPr>
        <p:spPr>
          <a:xfrm flipV="1">
            <a:off x="5403056" y="865585"/>
            <a:ext cx="3509963" cy="1190"/>
          </a:xfrm>
          <a:prstGeom prst="line">
            <a:avLst/>
          </a:prstGeom>
          <a:ln w="6350" cap="flat" cmpd="sng">
            <a:solidFill>
              <a:srgbClr val="2F2637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" name="直接连接符 10"/>
          <p:cNvSpPr/>
          <p:nvPr/>
        </p:nvSpPr>
        <p:spPr>
          <a:xfrm flipV="1">
            <a:off x="257175" y="865585"/>
            <a:ext cx="3509963" cy="1190"/>
          </a:xfrm>
          <a:prstGeom prst="line">
            <a:avLst/>
          </a:prstGeom>
          <a:ln w="6350" cap="flat" cmpd="sng">
            <a:solidFill>
              <a:srgbClr val="2F2637"/>
            </a:solidFill>
            <a:prstDash val="solid"/>
            <a:miter/>
            <a:headEnd type="none" w="med" len="med"/>
            <a:tailEnd type="none" w="med" len="med"/>
          </a:ln>
        </p:spPr>
      </p:sp>
      <p:grpSp>
        <p:nvGrpSpPr>
          <p:cNvPr id="7" name="组合 1"/>
          <p:cNvGrpSpPr/>
          <p:nvPr/>
        </p:nvGrpSpPr>
        <p:grpSpPr>
          <a:xfrm>
            <a:off x="4025504" y="750094"/>
            <a:ext cx="1101328" cy="230981"/>
            <a:chOff x="0" y="0"/>
            <a:chExt cx="1541192" cy="321992"/>
          </a:xfrm>
        </p:grpSpPr>
        <p:sp>
          <p:nvSpPr>
            <p:cNvPr id="8" name="椭圆 13"/>
            <p:cNvSpPr/>
            <p:nvPr/>
          </p:nvSpPr>
          <p:spPr>
            <a:xfrm>
              <a:off x="0" y="0"/>
              <a:ext cx="321992" cy="321992"/>
            </a:xfrm>
            <a:prstGeom prst="ellipse">
              <a:avLst/>
            </a:prstGeom>
            <a:solidFill>
              <a:srgbClr val="D0EAEB"/>
            </a:solidFill>
            <a:ln w="9525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015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椭圆 15"/>
            <p:cNvSpPr/>
            <p:nvPr/>
          </p:nvSpPr>
          <p:spPr>
            <a:xfrm>
              <a:off x="406400" y="0"/>
              <a:ext cx="321992" cy="321992"/>
            </a:xfrm>
            <a:prstGeom prst="ellipse">
              <a:avLst/>
            </a:prstGeom>
            <a:solidFill>
              <a:srgbClr val="2F2637"/>
            </a:solidFill>
            <a:ln w="9525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015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椭圆 16"/>
            <p:cNvSpPr/>
            <p:nvPr/>
          </p:nvSpPr>
          <p:spPr>
            <a:xfrm>
              <a:off x="812800" y="0"/>
              <a:ext cx="321992" cy="321992"/>
            </a:xfrm>
            <a:prstGeom prst="ellipse">
              <a:avLst/>
            </a:prstGeom>
            <a:solidFill>
              <a:srgbClr val="D0EAEB"/>
            </a:solidFill>
            <a:ln w="9525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015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" name="椭圆 17"/>
            <p:cNvSpPr/>
            <p:nvPr/>
          </p:nvSpPr>
          <p:spPr>
            <a:xfrm>
              <a:off x="1219200" y="0"/>
              <a:ext cx="321992" cy="321992"/>
            </a:xfrm>
            <a:prstGeom prst="ellipse">
              <a:avLst/>
            </a:prstGeom>
            <a:solidFill>
              <a:srgbClr val="2F2637"/>
            </a:solidFill>
            <a:ln w="9525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015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03225" y="1210945"/>
            <a:ext cx="657225" cy="683895"/>
            <a:chOff x="4102125" y="4265651"/>
            <a:chExt cx="414516" cy="414516"/>
          </a:xfrm>
        </p:grpSpPr>
        <p:sp>
          <p:nvSpPr>
            <p:cNvPr id="20" name="椭圆 19"/>
            <p:cNvSpPr/>
            <p:nvPr/>
          </p:nvSpPr>
          <p:spPr>
            <a:xfrm>
              <a:off x="4102125" y="4265651"/>
              <a:ext cx="414516" cy="414516"/>
            </a:xfrm>
            <a:prstGeom prst="ellipse">
              <a:avLst/>
            </a:prstGeom>
            <a:solidFill>
              <a:srgbClr val="2F2637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015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199233" y="4358783"/>
              <a:ext cx="238761" cy="198211"/>
              <a:chOff x="3132963" y="3140191"/>
              <a:chExt cx="645573" cy="535933"/>
            </a:xfrm>
            <a:solidFill>
              <a:schemeClr val="bg1"/>
            </a:solidFill>
          </p:grpSpPr>
          <p:sp>
            <p:nvSpPr>
              <p:cNvPr id="22" name="Freeform 226"/>
              <p:cNvSpPr/>
              <p:nvPr/>
            </p:nvSpPr>
            <p:spPr bwMode="auto">
              <a:xfrm>
                <a:off x="3421629" y="3217854"/>
                <a:ext cx="356907" cy="392027"/>
              </a:xfrm>
              <a:custGeom>
                <a:avLst/>
                <a:gdLst>
                  <a:gd name="T0" fmla="*/ 0 w 529"/>
                  <a:gd name="T1" fmla="*/ 0 h 581"/>
                  <a:gd name="T2" fmla="*/ 2 w 529"/>
                  <a:gd name="T3" fmla="*/ 11 h 581"/>
                  <a:gd name="T4" fmla="*/ 25 w 529"/>
                  <a:gd name="T5" fmla="*/ 56 h 581"/>
                  <a:gd name="T6" fmla="*/ 473 w 529"/>
                  <a:gd name="T7" fmla="*/ 56 h 581"/>
                  <a:gd name="T8" fmla="*/ 473 w 529"/>
                  <a:gd name="T9" fmla="*/ 525 h 581"/>
                  <a:gd name="T10" fmla="*/ 127 w 529"/>
                  <a:gd name="T11" fmla="*/ 525 h 581"/>
                  <a:gd name="T12" fmla="*/ 127 w 529"/>
                  <a:gd name="T13" fmla="*/ 581 h 581"/>
                  <a:gd name="T14" fmla="*/ 529 w 529"/>
                  <a:gd name="T15" fmla="*/ 581 h 581"/>
                  <a:gd name="T16" fmla="*/ 529 w 529"/>
                  <a:gd name="T17" fmla="*/ 0 h 581"/>
                  <a:gd name="T18" fmla="*/ 0 w 529"/>
                  <a:gd name="T19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9" h="581">
                    <a:moveTo>
                      <a:pt x="0" y="0"/>
                    </a:moveTo>
                    <a:cubicBezTo>
                      <a:pt x="1" y="4"/>
                      <a:pt x="2" y="7"/>
                      <a:pt x="2" y="11"/>
                    </a:cubicBezTo>
                    <a:cubicBezTo>
                      <a:pt x="14" y="22"/>
                      <a:pt x="22" y="38"/>
                      <a:pt x="25" y="56"/>
                    </a:cubicBezTo>
                    <a:cubicBezTo>
                      <a:pt x="473" y="56"/>
                      <a:pt x="473" y="56"/>
                      <a:pt x="473" y="56"/>
                    </a:cubicBezTo>
                    <a:cubicBezTo>
                      <a:pt x="473" y="525"/>
                      <a:pt x="473" y="525"/>
                      <a:pt x="473" y="525"/>
                    </a:cubicBezTo>
                    <a:cubicBezTo>
                      <a:pt x="127" y="525"/>
                      <a:pt x="127" y="525"/>
                      <a:pt x="127" y="525"/>
                    </a:cubicBezTo>
                    <a:cubicBezTo>
                      <a:pt x="127" y="581"/>
                      <a:pt x="127" y="581"/>
                      <a:pt x="127" y="581"/>
                    </a:cubicBezTo>
                    <a:cubicBezTo>
                      <a:pt x="529" y="581"/>
                      <a:pt x="529" y="581"/>
                      <a:pt x="529" y="581"/>
                    </a:cubicBezTo>
                    <a:cubicBezTo>
                      <a:pt x="529" y="0"/>
                      <a:pt x="529" y="0"/>
                      <a:pt x="52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23" name="Freeform 227"/>
              <p:cNvSpPr/>
              <p:nvPr/>
            </p:nvSpPr>
            <p:spPr bwMode="auto">
              <a:xfrm>
                <a:off x="3198348" y="3140191"/>
                <a:ext cx="224709" cy="247551"/>
              </a:xfrm>
              <a:custGeom>
                <a:avLst/>
                <a:gdLst>
                  <a:gd name="T0" fmla="*/ 45 w 333"/>
                  <a:gd name="T1" fmla="*/ 243 h 367"/>
                  <a:gd name="T2" fmla="*/ 170 w 333"/>
                  <a:gd name="T3" fmla="*/ 367 h 367"/>
                  <a:gd name="T4" fmla="*/ 289 w 333"/>
                  <a:gd name="T5" fmla="*/ 243 h 367"/>
                  <a:gd name="T6" fmla="*/ 326 w 333"/>
                  <a:gd name="T7" fmla="*/ 203 h 367"/>
                  <a:gd name="T8" fmla="*/ 306 w 333"/>
                  <a:gd name="T9" fmla="*/ 142 h 367"/>
                  <a:gd name="T10" fmla="*/ 166 w 333"/>
                  <a:gd name="T11" fmla="*/ 0 h 367"/>
                  <a:gd name="T12" fmla="*/ 26 w 333"/>
                  <a:gd name="T13" fmla="*/ 142 h 367"/>
                  <a:gd name="T14" fmla="*/ 7 w 333"/>
                  <a:gd name="T15" fmla="*/ 203 h 367"/>
                  <a:gd name="T16" fmla="*/ 45 w 333"/>
                  <a:gd name="T17" fmla="*/ 243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3" h="367">
                    <a:moveTo>
                      <a:pt x="45" y="243"/>
                    </a:moveTo>
                    <a:cubicBezTo>
                      <a:pt x="71" y="308"/>
                      <a:pt x="118" y="367"/>
                      <a:pt x="170" y="367"/>
                    </a:cubicBezTo>
                    <a:cubicBezTo>
                      <a:pt x="222" y="367"/>
                      <a:pt x="266" y="308"/>
                      <a:pt x="289" y="243"/>
                    </a:cubicBezTo>
                    <a:cubicBezTo>
                      <a:pt x="305" y="242"/>
                      <a:pt x="320" y="226"/>
                      <a:pt x="326" y="203"/>
                    </a:cubicBezTo>
                    <a:cubicBezTo>
                      <a:pt x="333" y="176"/>
                      <a:pt x="324" y="149"/>
                      <a:pt x="306" y="142"/>
                    </a:cubicBezTo>
                    <a:cubicBezTo>
                      <a:pt x="302" y="63"/>
                      <a:pt x="241" y="0"/>
                      <a:pt x="166" y="0"/>
                    </a:cubicBezTo>
                    <a:cubicBezTo>
                      <a:pt x="92" y="0"/>
                      <a:pt x="31" y="63"/>
                      <a:pt x="26" y="142"/>
                    </a:cubicBezTo>
                    <a:cubicBezTo>
                      <a:pt x="9" y="149"/>
                      <a:pt x="0" y="176"/>
                      <a:pt x="7" y="203"/>
                    </a:cubicBezTo>
                    <a:cubicBezTo>
                      <a:pt x="13" y="227"/>
                      <a:pt x="29" y="243"/>
                      <a:pt x="45" y="2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24" name="Freeform 228"/>
              <p:cNvSpPr/>
              <p:nvPr/>
            </p:nvSpPr>
            <p:spPr bwMode="auto">
              <a:xfrm>
                <a:off x="3481875" y="3306367"/>
                <a:ext cx="233275" cy="180738"/>
              </a:xfrm>
              <a:custGeom>
                <a:avLst/>
                <a:gdLst>
                  <a:gd name="T0" fmla="*/ 41 w 346"/>
                  <a:gd name="T1" fmla="*/ 111 h 268"/>
                  <a:gd name="T2" fmla="*/ 0 w 346"/>
                  <a:gd name="T3" fmla="*/ 151 h 268"/>
                  <a:gd name="T4" fmla="*/ 90 w 346"/>
                  <a:gd name="T5" fmla="*/ 268 h 268"/>
                  <a:gd name="T6" fmla="*/ 254 w 346"/>
                  <a:gd name="T7" fmla="*/ 125 h 268"/>
                  <a:gd name="T8" fmla="*/ 284 w 346"/>
                  <a:gd name="T9" fmla="*/ 158 h 268"/>
                  <a:gd name="T10" fmla="*/ 346 w 346"/>
                  <a:gd name="T11" fmla="*/ 0 h 268"/>
                  <a:gd name="T12" fmla="*/ 184 w 346"/>
                  <a:gd name="T13" fmla="*/ 50 h 268"/>
                  <a:gd name="T14" fmla="*/ 218 w 346"/>
                  <a:gd name="T15" fmla="*/ 87 h 268"/>
                  <a:gd name="T16" fmla="*/ 99 w 346"/>
                  <a:gd name="T17" fmla="*/ 190 h 268"/>
                  <a:gd name="T18" fmla="*/ 41 w 346"/>
                  <a:gd name="T19" fmla="*/ 111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6" h="268">
                    <a:moveTo>
                      <a:pt x="41" y="111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12" y="165"/>
                      <a:pt x="90" y="268"/>
                      <a:pt x="90" y="268"/>
                    </a:cubicBezTo>
                    <a:cubicBezTo>
                      <a:pt x="254" y="125"/>
                      <a:pt x="254" y="125"/>
                      <a:pt x="254" y="125"/>
                    </a:cubicBezTo>
                    <a:cubicBezTo>
                      <a:pt x="284" y="158"/>
                      <a:pt x="284" y="158"/>
                      <a:pt x="284" y="158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218" y="87"/>
                      <a:pt x="218" y="87"/>
                      <a:pt x="218" y="87"/>
                    </a:cubicBezTo>
                    <a:cubicBezTo>
                      <a:pt x="99" y="190"/>
                      <a:pt x="99" y="190"/>
                      <a:pt x="99" y="190"/>
                    </a:cubicBezTo>
                    <a:lnTo>
                      <a:pt x="41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25" name="Freeform 229"/>
              <p:cNvSpPr/>
              <p:nvPr/>
            </p:nvSpPr>
            <p:spPr bwMode="auto">
              <a:xfrm>
                <a:off x="3132963" y="3377178"/>
                <a:ext cx="355480" cy="298946"/>
              </a:xfrm>
              <a:custGeom>
                <a:avLst/>
                <a:gdLst>
                  <a:gd name="T0" fmla="*/ 407 w 527"/>
                  <a:gd name="T1" fmla="*/ 0 h 443"/>
                  <a:gd name="T2" fmla="*/ 294 w 527"/>
                  <a:gd name="T3" fmla="*/ 190 h 443"/>
                  <a:gd name="T4" fmla="*/ 280 w 527"/>
                  <a:gd name="T5" fmla="*/ 105 h 443"/>
                  <a:gd name="T6" fmla="*/ 295 w 527"/>
                  <a:gd name="T7" fmla="*/ 77 h 443"/>
                  <a:gd name="T8" fmla="*/ 263 w 527"/>
                  <a:gd name="T9" fmla="*/ 44 h 443"/>
                  <a:gd name="T10" fmla="*/ 230 w 527"/>
                  <a:gd name="T11" fmla="*/ 77 h 443"/>
                  <a:gd name="T12" fmla="*/ 246 w 527"/>
                  <a:gd name="T13" fmla="*/ 105 h 443"/>
                  <a:gd name="T14" fmla="*/ 232 w 527"/>
                  <a:gd name="T15" fmla="*/ 189 h 443"/>
                  <a:gd name="T16" fmla="*/ 120 w 527"/>
                  <a:gd name="T17" fmla="*/ 0 h 443"/>
                  <a:gd name="T18" fmla="*/ 2 w 527"/>
                  <a:gd name="T19" fmla="*/ 125 h 443"/>
                  <a:gd name="T20" fmla="*/ 0 w 527"/>
                  <a:gd name="T21" fmla="*/ 125 h 443"/>
                  <a:gd name="T22" fmla="*/ 0 w 527"/>
                  <a:gd name="T23" fmla="*/ 402 h 443"/>
                  <a:gd name="T24" fmla="*/ 1 w 527"/>
                  <a:gd name="T25" fmla="*/ 402 h 443"/>
                  <a:gd name="T26" fmla="*/ 263 w 527"/>
                  <a:gd name="T27" fmla="*/ 443 h 443"/>
                  <a:gd name="T28" fmla="*/ 526 w 527"/>
                  <a:gd name="T29" fmla="*/ 402 h 443"/>
                  <a:gd name="T30" fmla="*/ 527 w 527"/>
                  <a:gd name="T31" fmla="*/ 402 h 443"/>
                  <a:gd name="T32" fmla="*/ 527 w 527"/>
                  <a:gd name="T33" fmla="*/ 125 h 443"/>
                  <a:gd name="T34" fmla="*/ 525 w 527"/>
                  <a:gd name="T35" fmla="*/ 125 h 443"/>
                  <a:gd name="T36" fmla="*/ 407 w 527"/>
                  <a:gd name="T37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7" h="443">
                    <a:moveTo>
                      <a:pt x="407" y="0"/>
                    </a:moveTo>
                    <a:cubicBezTo>
                      <a:pt x="294" y="190"/>
                      <a:pt x="294" y="190"/>
                      <a:pt x="294" y="190"/>
                    </a:cubicBezTo>
                    <a:cubicBezTo>
                      <a:pt x="280" y="105"/>
                      <a:pt x="280" y="105"/>
                      <a:pt x="280" y="105"/>
                    </a:cubicBezTo>
                    <a:cubicBezTo>
                      <a:pt x="289" y="99"/>
                      <a:pt x="295" y="89"/>
                      <a:pt x="295" y="77"/>
                    </a:cubicBezTo>
                    <a:cubicBezTo>
                      <a:pt x="295" y="59"/>
                      <a:pt x="281" y="44"/>
                      <a:pt x="263" y="44"/>
                    </a:cubicBezTo>
                    <a:cubicBezTo>
                      <a:pt x="245" y="44"/>
                      <a:pt x="230" y="59"/>
                      <a:pt x="230" y="77"/>
                    </a:cubicBezTo>
                    <a:cubicBezTo>
                      <a:pt x="230" y="89"/>
                      <a:pt x="237" y="99"/>
                      <a:pt x="246" y="105"/>
                    </a:cubicBezTo>
                    <a:cubicBezTo>
                      <a:pt x="232" y="189"/>
                      <a:pt x="232" y="189"/>
                      <a:pt x="232" y="189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56" y="27"/>
                      <a:pt x="12" y="72"/>
                      <a:pt x="2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1" y="402"/>
                      <a:pt x="1" y="402"/>
                      <a:pt x="1" y="402"/>
                    </a:cubicBezTo>
                    <a:cubicBezTo>
                      <a:pt x="14" y="425"/>
                      <a:pt x="126" y="443"/>
                      <a:pt x="263" y="443"/>
                    </a:cubicBezTo>
                    <a:cubicBezTo>
                      <a:pt x="401" y="443"/>
                      <a:pt x="513" y="425"/>
                      <a:pt x="526" y="402"/>
                    </a:cubicBezTo>
                    <a:cubicBezTo>
                      <a:pt x="527" y="402"/>
                      <a:pt x="527" y="402"/>
                      <a:pt x="527" y="402"/>
                    </a:cubicBezTo>
                    <a:cubicBezTo>
                      <a:pt x="527" y="125"/>
                      <a:pt x="527" y="125"/>
                      <a:pt x="527" y="125"/>
                    </a:cubicBezTo>
                    <a:cubicBezTo>
                      <a:pt x="525" y="125"/>
                      <a:pt x="525" y="125"/>
                      <a:pt x="525" y="125"/>
                    </a:cubicBezTo>
                    <a:cubicBezTo>
                      <a:pt x="515" y="72"/>
                      <a:pt x="471" y="27"/>
                      <a:pt x="4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26" name="Freeform 230"/>
              <p:cNvSpPr/>
              <p:nvPr/>
            </p:nvSpPr>
            <p:spPr bwMode="auto">
              <a:xfrm>
                <a:off x="3598655" y="3487105"/>
                <a:ext cx="54536" cy="68241"/>
              </a:xfrm>
              <a:custGeom>
                <a:avLst/>
                <a:gdLst>
                  <a:gd name="T0" fmla="*/ 0 w 81"/>
                  <a:gd name="T1" fmla="*/ 0 h 101"/>
                  <a:gd name="T2" fmla="*/ 0 w 81"/>
                  <a:gd name="T3" fmla="*/ 55 h 101"/>
                  <a:gd name="T4" fmla="*/ 40 w 81"/>
                  <a:gd name="T5" fmla="*/ 101 h 101"/>
                  <a:gd name="T6" fmla="*/ 81 w 81"/>
                  <a:gd name="T7" fmla="*/ 56 h 101"/>
                  <a:gd name="T8" fmla="*/ 81 w 81"/>
                  <a:gd name="T9" fmla="*/ 0 h 101"/>
                  <a:gd name="T10" fmla="*/ 59 w 81"/>
                  <a:gd name="T11" fmla="*/ 0 h 101"/>
                  <a:gd name="T12" fmla="*/ 59 w 81"/>
                  <a:gd name="T13" fmla="*/ 57 h 101"/>
                  <a:gd name="T14" fmla="*/ 40 w 81"/>
                  <a:gd name="T15" fmla="*/ 83 h 101"/>
                  <a:gd name="T16" fmla="*/ 22 w 81"/>
                  <a:gd name="T17" fmla="*/ 57 h 101"/>
                  <a:gd name="T18" fmla="*/ 22 w 81"/>
                  <a:gd name="T19" fmla="*/ 0 h 101"/>
                  <a:gd name="T20" fmla="*/ 0 w 81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101">
                    <a:moveTo>
                      <a:pt x="0" y="0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0" y="87"/>
                      <a:pt x="15" y="101"/>
                      <a:pt x="40" y="101"/>
                    </a:cubicBezTo>
                    <a:cubicBezTo>
                      <a:pt x="65" y="101"/>
                      <a:pt x="81" y="86"/>
                      <a:pt x="81" y="56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57"/>
                      <a:pt x="59" y="57"/>
                      <a:pt x="59" y="57"/>
                    </a:cubicBezTo>
                    <a:cubicBezTo>
                      <a:pt x="59" y="75"/>
                      <a:pt x="52" y="83"/>
                      <a:pt x="40" y="83"/>
                    </a:cubicBezTo>
                    <a:cubicBezTo>
                      <a:pt x="29" y="83"/>
                      <a:pt x="22" y="74"/>
                      <a:pt x="22" y="57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27" name="Freeform 231"/>
              <p:cNvSpPr>
                <a:spLocks noEditPoints="1"/>
              </p:cNvSpPr>
              <p:nvPr/>
            </p:nvSpPr>
            <p:spPr bwMode="auto">
              <a:xfrm>
                <a:off x="3666040" y="3486534"/>
                <a:ext cx="47968" cy="67384"/>
              </a:xfrm>
              <a:custGeom>
                <a:avLst/>
                <a:gdLst>
                  <a:gd name="T0" fmla="*/ 31 w 71"/>
                  <a:gd name="T1" fmla="*/ 0 h 100"/>
                  <a:gd name="T2" fmla="*/ 0 w 71"/>
                  <a:gd name="T3" fmla="*/ 2 h 100"/>
                  <a:gd name="T4" fmla="*/ 0 w 71"/>
                  <a:gd name="T5" fmla="*/ 100 h 100"/>
                  <a:gd name="T6" fmla="*/ 23 w 71"/>
                  <a:gd name="T7" fmla="*/ 100 h 100"/>
                  <a:gd name="T8" fmla="*/ 23 w 71"/>
                  <a:gd name="T9" fmla="*/ 65 h 100"/>
                  <a:gd name="T10" fmla="*/ 30 w 71"/>
                  <a:gd name="T11" fmla="*/ 65 h 100"/>
                  <a:gd name="T12" fmla="*/ 62 w 71"/>
                  <a:gd name="T13" fmla="*/ 55 h 100"/>
                  <a:gd name="T14" fmla="*/ 71 w 71"/>
                  <a:gd name="T15" fmla="*/ 31 h 100"/>
                  <a:gd name="T16" fmla="*/ 61 w 71"/>
                  <a:gd name="T17" fmla="*/ 8 h 100"/>
                  <a:gd name="T18" fmla="*/ 31 w 71"/>
                  <a:gd name="T19" fmla="*/ 0 h 100"/>
                  <a:gd name="T20" fmla="*/ 30 w 71"/>
                  <a:gd name="T21" fmla="*/ 48 h 100"/>
                  <a:gd name="T22" fmla="*/ 23 w 71"/>
                  <a:gd name="T23" fmla="*/ 47 h 100"/>
                  <a:gd name="T24" fmla="*/ 23 w 71"/>
                  <a:gd name="T25" fmla="*/ 18 h 100"/>
                  <a:gd name="T26" fmla="*/ 32 w 71"/>
                  <a:gd name="T27" fmla="*/ 17 h 100"/>
                  <a:gd name="T28" fmla="*/ 49 w 71"/>
                  <a:gd name="T29" fmla="*/ 32 h 100"/>
                  <a:gd name="T30" fmla="*/ 30 w 71"/>
                  <a:gd name="T31" fmla="*/ 4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100">
                    <a:moveTo>
                      <a:pt x="31" y="0"/>
                    </a:moveTo>
                    <a:cubicBezTo>
                      <a:pt x="17" y="0"/>
                      <a:pt x="7" y="1"/>
                      <a:pt x="0" y="2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5" y="65"/>
                      <a:pt x="27" y="65"/>
                      <a:pt x="30" y="65"/>
                    </a:cubicBezTo>
                    <a:cubicBezTo>
                      <a:pt x="43" y="65"/>
                      <a:pt x="55" y="62"/>
                      <a:pt x="62" y="55"/>
                    </a:cubicBezTo>
                    <a:cubicBezTo>
                      <a:pt x="68" y="49"/>
                      <a:pt x="71" y="41"/>
                      <a:pt x="71" y="31"/>
                    </a:cubicBezTo>
                    <a:cubicBezTo>
                      <a:pt x="71" y="22"/>
                      <a:pt x="67" y="13"/>
                      <a:pt x="61" y="8"/>
                    </a:cubicBezTo>
                    <a:cubicBezTo>
                      <a:pt x="54" y="3"/>
                      <a:pt x="44" y="0"/>
                      <a:pt x="31" y="0"/>
                    </a:cubicBezTo>
                    <a:close/>
                    <a:moveTo>
                      <a:pt x="30" y="48"/>
                    </a:moveTo>
                    <a:cubicBezTo>
                      <a:pt x="27" y="48"/>
                      <a:pt x="24" y="48"/>
                      <a:pt x="23" y="47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4" y="18"/>
                      <a:pt x="27" y="17"/>
                      <a:pt x="32" y="17"/>
                    </a:cubicBezTo>
                    <a:cubicBezTo>
                      <a:pt x="43" y="17"/>
                      <a:pt x="49" y="23"/>
                      <a:pt x="49" y="32"/>
                    </a:cubicBezTo>
                    <a:cubicBezTo>
                      <a:pt x="49" y="42"/>
                      <a:pt x="42" y="48"/>
                      <a:pt x="3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</p:grpSp>
      <p:sp>
        <p:nvSpPr>
          <p:cNvPr id="54" name="文本框 12"/>
          <p:cNvSpPr/>
          <p:nvPr/>
        </p:nvSpPr>
        <p:spPr>
          <a:xfrm>
            <a:off x="3889867" y="134160"/>
            <a:ext cx="14020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组员分工</a:t>
            </a:r>
            <a:endParaRPr 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553460" y="1209675"/>
            <a:ext cx="664210" cy="672465"/>
            <a:chOff x="4102125" y="4265651"/>
            <a:chExt cx="414516" cy="414516"/>
          </a:xfrm>
        </p:grpSpPr>
        <p:sp>
          <p:nvSpPr>
            <p:cNvPr id="3" name="椭圆 2"/>
            <p:cNvSpPr/>
            <p:nvPr/>
          </p:nvSpPr>
          <p:spPr>
            <a:xfrm>
              <a:off x="4102125" y="4265651"/>
              <a:ext cx="414516" cy="414516"/>
            </a:xfrm>
            <a:prstGeom prst="ellipse">
              <a:avLst/>
            </a:prstGeom>
            <a:solidFill>
              <a:srgbClr val="2F2637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015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199233" y="4358783"/>
              <a:ext cx="238761" cy="198211"/>
              <a:chOff x="3132963" y="3140191"/>
              <a:chExt cx="645573" cy="535933"/>
            </a:xfrm>
            <a:solidFill>
              <a:schemeClr val="bg1"/>
            </a:solidFill>
          </p:grpSpPr>
          <p:sp>
            <p:nvSpPr>
              <p:cNvPr id="56" name="Freeform 226"/>
              <p:cNvSpPr/>
              <p:nvPr/>
            </p:nvSpPr>
            <p:spPr bwMode="auto">
              <a:xfrm>
                <a:off x="3421629" y="3217854"/>
                <a:ext cx="356907" cy="392027"/>
              </a:xfrm>
              <a:custGeom>
                <a:avLst/>
                <a:gdLst>
                  <a:gd name="T0" fmla="*/ 0 w 529"/>
                  <a:gd name="T1" fmla="*/ 0 h 581"/>
                  <a:gd name="T2" fmla="*/ 2 w 529"/>
                  <a:gd name="T3" fmla="*/ 11 h 581"/>
                  <a:gd name="T4" fmla="*/ 25 w 529"/>
                  <a:gd name="T5" fmla="*/ 56 h 581"/>
                  <a:gd name="T6" fmla="*/ 473 w 529"/>
                  <a:gd name="T7" fmla="*/ 56 h 581"/>
                  <a:gd name="T8" fmla="*/ 473 w 529"/>
                  <a:gd name="T9" fmla="*/ 525 h 581"/>
                  <a:gd name="T10" fmla="*/ 127 w 529"/>
                  <a:gd name="T11" fmla="*/ 525 h 581"/>
                  <a:gd name="T12" fmla="*/ 127 w 529"/>
                  <a:gd name="T13" fmla="*/ 581 h 581"/>
                  <a:gd name="T14" fmla="*/ 529 w 529"/>
                  <a:gd name="T15" fmla="*/ 581 h 581"/>
                  <a:gd name="T16" fmla="*/ 529 w 529"/>
                  <a:gd name="T17" fmla="*/ 0 h 581"/>
                  <a:gd name="T18" fmla="*/ 0 w 529"/>
                  <a:gd name="T19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9" h="581">
                    <a:moveTo>
                      <a:pt x="0" y="0"/>
                    </a:moveTo>
                    <a:cubicBezTo>
                      <a:pt x="1" y="4"/>
                      <a:pt x="2" y="7"/>
                      <a:pt x="2" y="11"/>
                    </a:cubicBezTo>
                    <a:cubicBezTo>
                      <a:pt x="14" y="22"/>
                      <a:pt x="22" y="38"/>
                      <a:pt x="25" y="56"/>
                    </a:cubicBezTo>
                    <a:cubicBezTo>
                      <a:pt x="473" y="56"/>
                      <a:pt x="473" y="56"/>
                      <a:pt x="473" y="56"/>
                    </a:cubicBezTo>
                    <a:cubicBezTo>
                      <a:pt x="473" y="525"/>
                      <a:pt x="473" y="525"/>
                      <a:pt x="473" y="525"/>
                    </a:cubicBezTo>
                    <a:cubicBezTo>
                      <a:pt x="127" y="525"/>
                      <a:pt x="127" y="525"/>
                      <a:pt x="127" y="525"/>
                    </a:cubicBezTo>
                    <a:cubicBezTo>
                      <a:pt x="127" y="581"/>
                      <a:pt x="127" y="581"/>
                      <a:pt x="127" y="581"/>
                    </a:cubicBezTo>
                    <a:cubicBezTo>
                      <a:pt x="529" y="581"/>
                      <a:pt x="529" y="581"/>
                      <a:pt x="529" y="581"/>
                    </a:cubicBezTo>
                    <a:cubicBezTo>
                      <a:pt x="529" y="0"/>
                      <a:pt x="529" y="0"/>
                      <a:pt x="52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57" name="Freeform 227"/>
              <p:cNvSpPr/>
              <p:nvPr/>
            </p:nvSpPr>
            <p:spPr bwMode="auto">
              <a:xfrm>
                <a:off x="3198348" y="3140191"/>
                <a:ext cx="224709" cy="247551"/>
              </a:xfrm>
              <a:custGeom>
                <a:avLst/>
                <a:gdLst>
                  <a:gd name="T0" fmla="*/ 45 w 333"/>
                  <a:gd name="T1" fmla="*/ 243 h 367"/>
                  <a:gd name="T2" fmla="*/ 170 w 333"/>
                  <a:gd name="T3" fmla="*/ 367 h 367"/>
                  <a:gd name="T4" fmla="*/ 289 w 333"/>
                  <a:gd name="T5" fmla="*/ 243 h 367"/>
                  <a:gd name="T6" fmla="*/ 326 w 333"/>
                  <a:gd name="T7" fmla="*/ 203 h 367"/>
                  <a:gd name="T8" fmla="*/ 306 w 333"/>
                  <a:gd name="T9" fmla="*/ 142 h 367"/>
                  <a:gd name="T10" fmla="*/ 166 w 333"/>
                  <a:gd name="T11" fmla="*/ 0 h 367"/>
                  <a:gd name="T12" fmla="*/ 26 w 333"/>
                  <a:gd name="T13" fmla="*/ 142 h 367"/>
                  <a:gd name="T14" fmla="*/ 7 w 333"/>
                  <a:gd name="T15" fmla="*/ 203 h 367"/>
                  <a:gd name="T16" fmla="*/ 45 w 333"/>
                  <a:gd name="T17" fmla="*/ 243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3" h="367">
                    <a:moveTo>
                      <a:pt x="45" y="243"/>
                    </a:moveTo>
                    <a:cubicBezTo>
                      <a:pt x="71" y="308"/>
                      <a:pt x="118" y="367"/>
                      <a:pt x="170" y="367"/>
                    </a:cubicBezTo>
                    <a:cubicBezTo>
                      <a:pt x="222" y="367"/>
                      <a:pt x="266" y="308"/>
                      <a:pt x="289" y="243"/>
                    </a:cubicBezTo>
                    <a:cubicBezTo>
                      <a:pt x="305" y="242"/>
                      <a:pt x="320" y="226"/>
                      <a:pt x="326" y="203"/>
                    </a:cubicBezTo>
                    <a:cubicBezTo>
                      <a:pt x="333" y="176"/>
                      <a:pt x="324" y="149"/>
                      <a:pt x="306" y="142"/>
                    </a:cubicBezTo>
                    <a:cubicBezTo>
                      <a:pt x="302" y="63"/>
                      <a:pt x="241" y="0"/>
                      <a:pt x="166" y="0"/>
                    </a:cubicBezTo>
                    <a:cubicBezTo>
                      <a:pt x="92" y="0"/>
                      <a:pt x="31" y="63"/>
                      <a:pt x="26" y="142"/>
                    </a:cubicBezTo>
                    <a:cubicBezTo>
                      <a:pt x="9" y="149"/>
                      <a:pt x="0" y="176"/>
                      <a:pt x="7" y="203"/>
                    </a:cubicBezTo>
                    <a:cubicBezTo>
                      <a:pt x="13" y="227"/>
                      <a:pt x="29" y="243"/>
                      <a:pt x="45" y="2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58" name="Freeform 228"/>
              <p:cNvSpPr/>
              <p:nvPr/>
            </p:nvSpPr>
            <p:spPr bwMode="auto">
              <a:xfrm>
                <a:off x="3481875" y="3306367"/>
                <a:ext cx="233275" cy="180738"/>
              </a:xfrm>
              <a:custGeom>
                <a:avLst/>
                <a:gdLst>
                  <a:gd name="T0" fmla="*/ 41 w 346"/>
                  <a:gd name="T1" fmla="*/ 111 h 268"/>
                  <a:gd name="T2" fmla="*/ 0 w 346"/>
                  <a:gd name="T3" fmla="*/ 151 h 268"/>
                  <a:gd name="T4" fmla="*/ 90 w 346"/>
                  <a:gd name="T5" fmla="*/ 268 h 268"/>
                  <a:gd name="T6" fmla="*/ 254 w 346"/>
                  <a:gd name="T7" fmla="*/ 125 h 268"/>
                  <a:gd name="T8" fmla="*/ 284 w 346"/>
                  <a:gd name="T9" fmla="*/ 158 h 268"/>
                  <a:gd name="T10" fmla="*/ 346 w 346"/>
                  <a:gd name="T11" fmla="*/ 0 h 268"/>
                  <a:gd name="T12" fmla="*/ 184 w 346"/>
                  <a:gd name="T13" fmla="*/ 50 h 268"/>
                  <a:gd name="T14" fmla="*/ 218 w 346"/>
                  <a:gd name="T15" fmla="*/ 87 h 268"/>
                  <a:gd name="T16" fmla="*/ 99 w 346"/>
                  <a:gd name="T17" fmla="*/ 190 h 268"/>
                  <a:gd name="T18" fmla="*/ 41 w 346"/>
                  <a:gd name="T19" fmla="*/ 111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6" h="268">
                    <a:moveTo>
                      <a:pt x="41" y="111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12" y="165"/>
                      <a:pt x="90" y="268"/>
                      <a:pt x="90" y="268"/>
                    </a:cubicBezTo>
                    <a:cubicBezTo>
                      <a:pt x="254" y="125"/>
                      <a:pt x="254" y="125"/>
                      <a:pt x="254" y="125"/>
                    </a:cubicBezTo>
                    <a:cubicBezTo>
                      <a:pt x="284" y="158"/>
                      <a:pt x="284" y="158"/>
                      <a:pt x="284" y="158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218" y="87"/>
                      <a:pt x="218" y="87"/>
                      <a:pt x="218" y="87"/>
                    </a:cubicBezTo>
                    <a:cubicBezTo>
                      <a:pt x="99" y="190"/>
                      <a:pt x="99" y="190"/>
                      <a:pt x="99" y="190"/>
                    </a:cubicBezTo>
                    <a:lnTo>
                      <a:pt x="41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59" name="Freeform 229"/>
              <p:cNvSpPr/>
              <p:nvPr/>
            </p:nvSpPr>
            <p:spPr bwMode="auto">
              <a:xfrm>
                <a:off x="3132963" y="3377178"/>
                <a:ext cx="355480" cy="298946"/>
              </a:xfrm>
              <a:custGeom>
                <a:avLst/>
                <a:gdLst>
                  <a:gd name="T0" fmla="*/ 407 w 527"/>
                  <a:gd name="T1" fmla="*/ 0 h 443"/>
                  <a:gd name="T2" fmla="*/ 294 w 527"/>
                  <a:gd name="T3" fmla="*/ 190 h 443"/>
                  <a:gd name="T4" fmla="*/ 280 w 527"/>
                  <a:gd name="T5" fmla="*/ 105 h 443"/>
                  <a:gd name="T6" fmla="*/ 295 w 527"/>
                  <a:gd name="T7" fmla="*/ 77 h 443"/>
                  <a:gd name="T8" fmla="*/ 263 w 527"/>
                  <a:gd name="T9" fmla="*/ 44 h 443"/>
                  <a:gd name="T10" fmla="*/ 230 w 527"/>
                  <a:gd name="T11" fmla="*/ 77 h 443"/>
                  <a:gd name="T12" fmla="*/ 246 w 527"/>
                  <a:gd name="T13" fmla="*/ 105 h 443"/>
                  <a:gd name="T14" fmla="*/ 232 w 527"/>
                  <a:gd name="T15" fmla="*/ 189 h 443"/>
                  <a:gd name="T16" fmla="*/ 120 w 527"/>
                  <a:gd name="T17" fmla="*/ 0 h 443"/>
                  <a:gd name="T18" fmla="*/ 2 w 527"/>
                  <a:gd name="T19" fmla="*/ 125 h 443"/>
                  <a:gd name="T20" fmla="*/ 0 w 527"/>
                  <a:gd name="T21" fmla="*/ 125 h 443"/>
                  <a:gd name="T22" fmla="*/ 0 w 527"/>
                  <a:gd name="T23" fmla="*/ 402 h 443"/>
                  <a:gd name="T24" fmla="*/ 1 w 527"/>
                  <a:gd name="T25" fmla="*/ 402 h 443"/>
                  <a:gd name="T26" fmla="*/ 263 w 527"/>
                  <a:gd name="T27" fmla="*/ 443 h 443"/>
                  <a:gd name="T28" fmla="*/ 526 w 527"/>
                  <a:gd name="T29" fmla="*/ 402 h 443"/>
                  <a:gd name="T30" fmla="*/ 527 w 527"/>
                  <a:gd name="T31" fmla="*/ 402 h 443"/>
                  <a:gd name="T32" fmla="*/ 527 w 527"/>
                  <a:gd name="T33" fmla="*/ 125 h 443"/>
                  <a:gd name="T34" fmla="*/ 525 w 527"/>
                  <a:gd name="T35" fmla="*/ 125 h 443"/>
                  <a:gd name="T36" fmla="*/ 407 w 527"/>
                  <a:gd name="T37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7" h="443">
                    <a:moveTo>
                      <a:pt x="407" y="0"/>
                    </a:moveTo>
                    <a:cubicBezTo>
                      <a:pt x="294" y="190"/>
                      <a:pt x="294" y="190"/>
                      <a:pt x="294" y="190"/>
                    </a:cubicBezTo>
                    <a:cubicBezTo>
                      <a:pt x="280" y="105"/>
                      <a:pt x="280" y="105"/>
                      <a:pt x="280" y="105"/>
                    </a:cubicBezTo>
                    <a:cubicBezTo>
                      <a:pt x="289" y="99"/>
                      <a:pt x="295" y="89"/>
                      <a:pt x="295" y="77"/>
                    </a:cubicBezTo>
                    <a:cubicBezTo>
                      <a:pt x="295" y="59"/>
                      <a:pt x="281" y="44"/>
                      <a:pt x="263" y="44"/>
                    </a:cubicBezTo>
                    <a:cubicBezTo>
                      <a:pt x="245" y="44"/>
                      <a:pt x="230" y="59"/>
                      <a:pt x="230" y="77"/>
                    </a:cubicBezTo>
                    <a:cubicBezTo>
                      <a:pt x="230" y="89"/>
                      <a:pt x="237" y="99"/>
                      <a:pt x="246" y="105"/>
                    </a:cubicBezTo>
                    <a:cubicBezTo>
                      <a:pt x="232" y="189"/>
                      <a:pt x="232" y="189"/>
                      <a:pt x="232" y="189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56" y="27"/>
                      <a:pt x="12" y="72"/>
                      <a:pt x="2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1" y="402"/>
                      <a:pt x="1" y="402"/>
                      <a:pt x="1" y="402"/>
                    </a:cubicBezTo>
                    <a:cubicBezTo>
                      <a:pt x="14" y="425"/>
                      <a:pt x="126" y="443"/>
                      <a:pt x="263" y="443"/>
                    </a:cubicBezTo>
                    <a:cubicBezTo>
                      <a:pt x="401" y="443"/>
                      <a:pt x="513" y="425"/>
                      <a:pt x="526" y="402"/>
                    </a:cubicBezTo>
                    <a:cubicBezTo>
                      <a:pt x="527" y="402"/>
                      <a:pt x="527" y="402"/>
                      <a:pt x="527" y="402"/>
                    </a:cubicBezTo>
                    <a:cubicBezTo>
                      <a:pt x="527" y="125"/>
                      <a:pt x="527" y="125"/>
                      <a:pt x="527" y="125"/>
                    </a:cubicBezTo>
                    <a:cubicBezTo>
                      <a:pt x="525" y="125"/>
                      <a:pt x="525" y="125"/>
                      <a:pt x="525" y="125"/>
                    </a:cubicBezTo>
                    <a:cubicBezTo>
                      <a:pt x="515" y="72"/>
                      <a:pt x="471" y="27"/>
                      <a:pt x="4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60" name="Freeform 230"/>
              <p:cNvSpPr/>
              <p:nvPr/>
            </p:nvSpPr>
            <p:spPr bwMode="auto">
              <a:xfrm>
                <a:off x="3598655" y="3487105"/>
                <a:ext cx="54536" cy="68241"/>
              </a:xfrm>
              <a:custGeom>
                <a:avLst/>
                <a:gdLst>
                  <a:gd name="T0" fmla="*/ 0 w 81"/>
                  <a:gd name="T1" fmla="*/ 0 h 101"/>
                  <a:gd name="T2" fmla="*/ 0 w 81"/>
                  <a:gd name="T3" fmla="*/ 55 h 101"/>
                  <a:gd name="T4" fmla="*/ 40 w 81"/>
                  <a:gd name="T5" fmla="*/ 101 h 101"/>
                  <a:gd name="T6" fmla="*/ 81 w 81"/>
                  <a:gd name="T7" fmla="*/ 56 h 101"/>
                  <a:gd name="T8" fmla="*/ 81 w 81"/>
                  <a:gd name="T9" fmla="*/ 0 h 101"/>
                  <a:gd name="T10" fmla="*/ 59 w 81"/>
                  <a:gd name="T11" fmla="*/ 0 h 101"/>
                  <a:gd name="T12" fmla="*/ 59 w 81"/>
                  <a:gd name="T13" fmla="*/ 57 h 101"/>
                  <a:gd name="T14" fmla="*/ 40 w 81"/>
                  <a:gd name="T15" fmla="*/ 83 h 101"/>
                  <a:gd name="T16" fmla="*/ 22 w 81"/>
                  <a:gd name="T17" fmla="*/ 57 h 101"/>
                  <a:gd name="T18" fmla="*/ 22 w 81"/>
                  <a:gd name="T19" fmla="*/ 0 h 101"/>
                  <a:gd name="T20" fmla="*/ 0 w 81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101">
                    <a:moveTo>
                      <a:pt x="0" y="0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0" y="87"/>
                      <a:pt x="15" y="101"/>
                      <a:pt x="40" y="101"/>
                    </a:cubicBezTo>
                    <a:cubicBezTo>
                      <a:pt x="65" y="101"/>
                      <a:pt x="81" y="86"/>
                      <a:pt x="81" y="56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57"/>
                      <a:pt x="59" y="57"/>
                      <a:pt x="59" y="57"/>
                    </a:cubicBezTo>
                    <a:cubicBezTo>
                      <a:pt x="59" y="75"/>
                      <a:pt x="52" y="83"/>
                      <a:pt x="40" y="83"/>
                    </a:cubicBezTo>
                    <a:cubicBezTo>
                      <a:pt x="29" y="83"/>
                      <a:pt x="22" y="74"/>
                      <a:pt x="22" y="57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61" name="Freeform 231"/>
              <p:cNvSpPr>
                <a:spLocks noEditPoints="1"/>
              </p:cNvSpPr>
              <p:nvPr/>
            </p:nvSpPr>
            <p:spPr bwMode="auto">
              <a:xfrm>
                <a:off x="3666040" y="3486534"/>
                <a:ext cx="47968" cy="67384"/>
              </a:xfrm>
              <a:custGeom>
                <a:avLst/>
                <a:gdLst>
                  <a:gd name="T0" fmla="*/ 31 w 71"/>
                  <a:gd name="T1" fmla="*/ 0 h 100"/>
                  <a:gd name="T2" fmla="*/ 0 w 71"/>
                  <a:gd name="T3" fmla="*/ 2 h 100"/>
                  <a:gd name="T4" fmla="*/ 0 w 71"/>
                  <a:gd name="T5" fmla="*/ 100 h 100"/>
                  <a:gd name="T6" fmla="*/ 23 w 71"/>
                  <a:gd name="T7" fmla="*/ 100 h 100"/>
                  <a:gd name="T8" fmla="*/ 23 w 71"/>
                  <a:gd name="T9" fmla="*/ 65 h 100"/>
                  <a:gd name="T10" fmla="*/ 30 w 71"/>
                  <a:gd name="T11" fmla="*/ 65 h 100"/>
                  <a:gd name="T12" fmla="*/ 62 w 71"/>
                  <a:gd name="T13" fmla="*/ 55 h 100"/>
                  <a:gd name="T14" fmla="*/ 71 w 71"/>
                  <a:gd name="T15" fmla="*/ 31 h 100"/>
                  <a:gd name="T16" fmla="*/ 61 w 71"/>
                  <a:gd name="T17" fmla="*/ 8 h 100"/>
                  <a:gd name="T18" fmla="*/ 31 w 71"/>
                  <a:gd name="T19" fmla="*/ 0 h 100"/>
                  <a:gd name="T20" fmla="*/ 30 w 71"/>
                  <a:gd name="T21" fmla="*/ 48 h 100"/>
                  <a:gd name="T22" fmla="*/ 23 w 71"/>
                  <a:gd name="T23" fmla="*/ 47 h 100"/>
                  <a:gd name="T24" fmla="*/ 23 w 71"/>
                  <a:gd name="T25" fmla="*/ 18 h 100"/>
                  <a:gd name="T26" fmla="*/ 32 w 71"/>
                  <a:gd name="T27" fmla="*/ 17 h 100"/>
                  <a:gd name="T28" fmla="*/ 49 w 71"/>
                  <a:gd name="T29" fmla="*/ 32 h 100"/>
                  <a:gd name="T30" fmla="*/ 30 w 71"/>
                  <a:gd name="T31" fmla="*/ 4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100">
                    <a:moveTo>
                      <a:pt x="31" y="0"/>
                    </a:moveTo>
                    <a:cubicBezTo>
                      <a:pt x="17" y="0"/>
                      <a:pt x="7" y="1"/>
                      <a:pt x="0" y="2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5" y="65"/>
                      <a:pt x="27" y="65"/>
                      <a:pt x="30" y="65"/>
                    </a:cubicBezTo>
                    <a:cubicBezTo>
                      <a:pt x="43" y="65"/>
                      <a:pt x="55" y="62"/>
                      <a:pt x="62" y="55"/>
                    </a:cubicBezTo>
                    <a:cubicBezTo>
                      <a:pt x="68" y="49"/>
                      <a:pt x="71" y="41"/>
                      <a:pt x="71" y="31"/>
                    </a:cubicBezTo>
                    <a:cubicBezTo>
                      <a:pt x="71" y="22"/>
                      <a:pt x="67" y="13"/>
                      <a:pt x="61" y="8"/>
                    </a:cubicBezTo>
                    <a:cubicBezTo>
                      <a:pt x="54" y="3"/>
                      <a:pt x="44" y="0"/>
                      <a:pt x="31" y="0"/>
                    </a:cubicBezTo>
                    <a:close/>
                    <a:moveTo>
                      <a:pt x="30" y="48"/>
                    </a:moveTo>
                    <a:cubicBezTo>
                      <a:pt x="27" y="48"/>
                      <a:pt x="24" y="48"/>
                      <a:pt x="23" y="47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4" y="18"/>
                      <a:pt x="27" y="17"/>
                      <a:pt x="32" y="17"/>
                    </a:cubicBezTo>
                    <a:cubicBezTo>
                      <a:pt x="43" y="17"/>
                      <a:pt x="49" y="23"/>
                      <a:pt x="49" y="32"/>
                    </a:cubicBezTo>
                    <a:cubicBezTo>
                      <a:pt x="49" y="42"/>
                      <a:pt x="42" y="48"/>
                      <a:pt x="3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6677025" y="1209675"/>
            <a:ext cx="697230" cy="672465"/>
            <a:chOff x="4102125" y="4265651"/>
            <a:chExt cx="414516" cy="414516"/>
          </a:xfrm>
        </p:grpSpPr>
        <p:sp>
          <p:nvSpPr>
            <p:cNvPr id="63" name="椭圆 62"/>
            <p:cNvSpPr/>
            <p:nvPr/>
          </p:nvSpPr>
          <p:spPr>
            <a:xfrm>
              <a:off x="4102125" y="4265651"/>
              <a:ext cx="414516" cy="414516"/>
            </a:xfrm>
            <a:prstGeom prst="ellipse">
              <a:avLst/>
            </a:prstGeom>
            <a:solidFill>
              <a:srgbClr val="2F2637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015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4199233" y="4358783"/>
              <a:ext cx="238761" cy="198211"/>
              <a:chOff x="3132963" y="3140191"/>
              <a:chExt cx="645573" cy="535933"/>
            </a:xfrm>
            <a:solidFill>
              <a:schemeClr val="bg1"/>
            </a:solidFill>
          </p:grpSpPr>
          <p:sp>
            <p:nvSpPr>
              <p:cNvPr id="65" name="Freeform 226"/>
              <p:cNvSpPr/>
              <p:nvPr/>
            </p:nvSpPr>
            <p:spPr bwMode="auto">
              <a:xfrm>
                <a:off x="3421629" y="3217854"/>
                <a:ext cx="356907" cy="392027"/>
              </a:xfrm>
              <a:custGeom>
                <a:avLst/>
                <a:gdLst>
                  <a:gd name="T0" fmla="*/ 0 w 529"/>
                  <a:gd name="T1" fmla="*/ 0 h 581"/>
                  <a:gd name="T2" fmla="*/ 2 w 529"/>
                  <a:gd name="T3" fmla="*/ 11 h 581"/>
                  <a:gd name="T4" fmla="*/ 25 w 529"/>
                  <a:gd name="T5" fmla="*/ 56 h 581"/>
                  <a:gd name="T6" fmla="*/ 473 w 529"/>
                  <a:gd name="T7" fmla="*/ 56 h 581"/>
                  <a:gd name="T8" fmla="*/ 473 w 529"/>
                  <a:gd name="T9" fmla="*/ 525 h 581"/>
                  <a:gd name="T10" fmla="*/ 127 w 529"/>
                  <a:gd name="T11" fmla="*/ 525 h 581"/>
                  <a:gd name="T12" fmla="*/ 127 w 529"/>
                  <a:gd name="T13" fmla="*/ 581 h 581"/>
                  <a:gd name="T14" fmla="*/ 529 w 529"/>
                  <a:gd name="T15" fmla="*/ 581 h 581"/>
                  <a:gd name="T16" fmla="*/ 529 w 529"/>
                  <a:gd name="T17" fmla="*/ 0 h 581"/>
                  <a:gd name="T18" fmla="*/ 0 w 529"/>
                  <a:gd name="T19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9" h="581">
                    <a:moveTo>
                      <a:pt x="0" y="0"/>
                    </a:moveTo>
                    <a:cubicBezTo>
                      <a:pt x="1" y="4"/>
                      <a:pt x="2" y="7"/>
                      <a:pt x="2" y="11"/>
                    </a:cubicBezTo>
                    <a:cubicBezTo>
                      <a:pt x="14" y="22"/>
                      <a:pt x="22" y="38"/>
                      <a:pt x="25" y="56"/>
                    </a:cubicBezTo>
                    <a:cubicBezTo>
                      <a:pt x="473" y="56"/>
                      <a:pt x="473" y="56"/>
                      <a:pt x="473" y="56"/>
                    </a:cubicBezTo>
                    <a:cubicBezTo>
                      <a:pt x="473" y="525"/>
                      <a:pt x="473" y="525"/>
                      <a:pt x="473" y="525"/>
                    </a:cubicBezTo>
                    <a:cubicBezTo>
                      <a:pt x="127" y="525"/>
                      <a:pt x="127" y="525"/>
                      <a:pt x="127" y="525"/>
                    </a:cubicBezTo>
                    <a:cubicBezTo>
                      <a:pt x="127" y="581"/>
                      <a:pt x="127" y="581"/>
                      <a:pt x="127" y="581"/>
                    </a:cubicBezTo>
                    <a:cubicBezTo>
                      <a:pt x="529" y="581"/>
                      <a:pt x="529" y="581"/>
                      <a:pt x="529" y="581"/>
                    </a:cubicBezTo>
                    <a:cubicBezTo>
                      <a:pt x="529" y="0"/>
                      <a:pt x="529" y="0"/>
                      <a:pt x="52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66" name="Freeform 227"/>
              <p:cNvSpPr/>
              <p:nvPr/>
            </p:nvSpPr>
            <p:spPr bwMode="auto">
              <a:xfrm>
                <a:off x="3198348" y="3140191"/>
                <a:ext cx="224709" cy="247551"/>
              </a:xfrm>
              <a:custGeom>
                <a:avLst/>
                <a:gdLst>
                  <a:gd name="T0" fmla="*/ 45 w 333"/>
                  <a:gd name="T1" fmla="*/ 243 h 367"/>
                  <a:gd name="T2" fmla="*/ 170 w 333"/>
                  <a:gd name="T3" fmla="*/ 367 h 367"/>
                  <a:gd name="T4" fmla="*/ 289 w 333"/>
                  <a:gd name="T5" fmla="*/ 243 h 367"/>
                  <a:gd name="T6" fmla="*/ 326 w 333"/>
                  <a:gd name="T7" fmla="*/ 203 h 367"/>
                  <a:gd name="T8" fmla="*/ 306 w 333"/>
                  <a:gd name="T9" fmla="*/ 142 h 367"/>
                  <a:gd name="T10" fmla="*/ 166 w 333"/>
                  <a:gd name="T11" fmla="*/ 0 h 367"/>
                  <a:gd name="T12" fmla="*/ 26 w 333"/>
                  <a:gd name="T13" fmla="*/ 142 h 367"/>
                  <a:gd name="T14" fmla="*/ 7 w 333"/>
                  <a:gd name="T15" fmla="*/ 203 h 367"/>
                  <a:gd name="T16" fmla="*/ 45 w 333"/>
                  <a:gd name="T17" fmla="*/ 243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3" h="367">
                    <a:moveTo>
                      <a:pt x="45" y="243"/>
                    </a:moveTo>
                    <a:cubicBezTo>
                      <a:pt x="71" y="308"/>
                      <a:pt x="118" y="367"/>
                      <a:pt x="170" y="367"/>
                    </a:cubicBezTo>
                    <a:cubicBezTo>
                      <a:pt x="222" y="367"/>
                      <a:pt x="266" y="308"/>
                      <a:pt x="289" y="243"/>
                    </a:cubicBezTo>
                    <a:cubicBezTo>
                      <a:pt x="305" y="242"/>
                      <a:pt x="320" y="226"/>
                      <a:pt x="326" y="203"/>
                    </a:cubicBezTo>
                    <a:cubicBezTo>
                      <a:pt x="333" y="176"/>
                      <a:pt x="324" y="149"/>
                      <a:pt x="306" y="142"/>
                    </a:cubicBezTo>
                    <a:cubicBezTo>
                      <a:pt x="302" y="63"/>
                      <a:pt x="241" y="0"/>
                      <a:pt x="166" y="0"/>
                    </a:cubicBezTo>
                    <a:cubicBezTo>
                      <a:pt x="92" y="0"/>
                      <a:pt x="31" y="63"/>
                      <a:pt x="26" y="142"/>
                    </a:cubicBezTo>
                    <a:cubicBezTo>
                      <a:pt x="9" y="149"/>
                      <a:pt x="0" y="176"/>
                      <a:pt x="7" y="203"/>
                    </a:cubicBezTo>
                    <a:cubicBezTo>
                      <a:pt x="13" y="227"/>
                      <a:pt x="29" y="243"/>
                      <a:pt x="45" y="2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67" name="Freeform 228"/>
              <p:cNvSpPr/>
              <p:nvPr/>
            </p:nvSpPr>
            <p:spPr bwMode="auto">
              <a:xfrm>
                <a:off x="3481875" y="3306367"/>
                <a:ext cx="233275" cy="180738"/>
              </a:xfrm>
              <a:custGeom>
                <a:avLst/>
                <a:gdLst>
                  <a:gd name="T0" fmla="*/ 41 w 346"/>
                  <a:gd name="T1" fmla="*/ 111 h 268"/>
                  <a:gd name="T2" fmla="*/ 0 w 346"/>
                  <a:gd name="T3" fmla="*/ 151 h 268"/>
                  <a:gd name="T4" fmla="*/ 90 w 346"/>
                  <a:gd name="T5" fmla="*/ 268 h 268"/>
                  <a:gd name="T6" fmla="*/ 254 w 346"/>
                  <a:gd name="T7" fmla="*/ 125 h 268"/>
                  <a:gd name="T8" fmla="*/ 284 w 346"/>
                  <a:gd name="T9" fmla="*/ 158 h 268"/>
                  <a:gd name="T10" fmla="*/ 346 w 346"/>
                  <a:gd name="T11" fmla="*/ 0 h 268"/>
                  <a:gd name="T12" fmla="*/ 184 w 346"/>
                  <a:gd name="T13" fmla="*/ 50 h 268"/>
                  <a:gd name="T14" fmla="*/ 218 w 346"/>
                  <a:gd name="T15" fmla="*/ 87 h 268"/>
                  <a:gd name="T16" fmla="*/ 99 w 346"/>
                  <a:gd name="T17" fmla="*/ 190 h 268"/>
                  <a:gd name="T18" fmla="*/ 41 w 346"/>
                  <a:gd name="T19" fmla="*/ 111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6" h="268">
                    <a:moveTo>
                      <a:pt x="41" y="111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12" y="165"/>
                      <a:pt x="90" y="268"/>
                      <a:pt x="90" y="268"/>
                    </a:cubicBezTo>
                    <a:cubicBezTo>
                      <a:pt x="254" y="125"/>
                      <a:pt x="254" y="125"/>
                      <a:pt x="254" y="125"/>
                    </a:cubicBezTo>
                    <a:cubicBezTo>
                      <a:pt x="284" y="158"/>
                      <a:pt x="284" y="158"/>
                      <a:pt x="284" y="158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218" y="87"/>
                      <a:pt x="218" y="87"/>
                      <a:pt x="218" y="87"/>
                    </a:cubicBezTo>
                    <a:cubicBezTo>
                      <a:pt x="99" y="190"/>
                      <a:pt x="99" y="190"/>
                      <a:pt x="99" y="190"/>
                    </a:cubicBezTo>
                    <a:lnTo>
                      <a:pt x="41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68" name="Freeform 229"/>
              <p:cNvSpPr/>
              <p:nvPr/>
            </p:nvSpPr>
            <p:spPr bwMode="auto">
              <a:xfrm>
                <a:off x="3132963" y="3377178"/>
                <a:ext cx="355480" cy="298946"/>
              </a:xfrm>
              <a:custGeom>
                <a:avLst/>
                <a:gdLst>
                  <a:gd name="T0" fmla="*/ 407 w 527"/>
                  <a:gd name="T1" fmla="*/ 0 h 443"/>
                  <a:gd name="T2" fmla="*/ 294 w 527"/>
                  <a:gd name="T3" fmla="*/ 190 h 443"/>
                  <a:gd name="T4" fmla="*/ 280 w 527"/>
                  <a:gd name="T5" fmla="*/ 105 h 443"/>
                  <a:gd name="T6" fmla="*/ 295 w 527"/>
                  <a:gd name="T7" fmla="*/ 77 h 443"/>
                  <a:gd name="T8" fmla="*/ 263 w 527"/>
                  <a:gd name="T9" fmla="*/ 44 h 443"/>
                  <a:gd name="T10" fmla="*/ 230 w 527"/>
                  <a:gd name="T11" fmla="*/ 77 h 443"/>
                  <a:gd name="T12" fmla="*/ 246 w 527"/>
                  <a:gd name="T13" fmla="*/ 105 h 443"/>
                  <a:gd name="T14" fmla="*/ 232 w 527"/>
                  <a:gd name="T15" fmla="*/ 189 h 443"/>
                  <a:gd name="T16" fmla="*/ 120 w 527"/>
                  <a:gd name="T17" fmla="*/ 0 h 443"/>
                  <a:gd name="T18" fmla="*/ 2 w 527"/>
                  <a:gd name="T19" fmla="*/ 125 h 443"/>
                  <a:gd name="T20" fmla="*/ 0 w 527"/>
                  <a:gd name="T21" fmla="*/ 125 h 443"/>
                  <a:gd name="T22" fmla="*/ 0 w 527"/>
                  <a:gd name="T23" fmla="*/ 402 h 443"/>
                  <a:gd name="T24" fmla="*/ 1 w 527"/>
                  <a:gd name="T25" fmla="*/ 402 h 443"/>
                  <a:gd name="T26" fmla="*/ 263 w 527"/>
                  <a:gd name="T27" fmla="*/ 443 h 443"/>
                  <a:gd name="T28" fmla="*/ 526 w 527"/>
                  <a:gd name="T29" fmla="*/ 402 h 443"/>
                  <a:gd name="T30" fmla="*/ 527 w 527"/>
                  <a:gd name="T31" fmla="*/ 402 h 443"/>
                  <a:gd name="T32" fmla="*/ 527 w 527"/>
                  <a:gd name="T33" fmla="*/ 125 h 443"/>
                  <a:gd name="T34" fmla="*/ 525 w 527"/>
                  <a:gd name="T35" fmla="*/ 125 h 443"/>
                  <a:gd name="T36" fmla="*/ 407 w 527"/>
                  <a:gd name="T37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7" h="443">
                    <a:moveTo>
                      <a:pt x="407" y="0"/>
                    </a:moveTo>
                    <a:cubicBezTo>
                      <a:pt x="294" y="190"/>
                      <a:pt x="294" y="190"/>
                      <a:pt x="294" y="190"/>
                    </a:cubicBezTo>
                    <a:cubicBezTo>
                      <a:pt x="280" y="105"/>
                      <a:pt x="280" y="105"/>
                      <a:pt x="280" y="105"/>
                    </a:cubicBezTo>
                    <a:cubicBezTo>
                      <a:pt x="289" y="99"/>
                      <a:pt x="295" y="89"/>
                      <a:pt x="295" y="77"/>
                    </a:cubicBezTo>
                    <a:cubicBezTo>
                      <a:pt x="295" y="59"/>
                      <a:pt x="281" y="44"/>
                      <a:pt x="263" y="44"/>
                    </a:cubicBezTo>
                    <a:cubicBezTo>
                      <a:pt x="245" y="44"/>
                      <a:pt x="230" y="59"/>
                      <a:pt x="230" y="77"/>
                    </a:cubicBezTo>
                    <a:cubicBezTo>
                      <a:pt x="230" y="89"/>
                      <a:pt x="237" y="99"/>
                      <a:pt x="246" y="105"/>
                    </a:cubicBezTo>
                    <a:cubicBezTo>
                      <a:pt x="232" y="189"/>
                      <a:pt x="232" y="189"/>
                      <a:pt x="232" y="189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56" y="27"/>
                      <a:pt x="12" y="72"/>
                      <a:pt x="2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1" y="402"/>
                      <a:pt x="1" y="402"/>
                      <a:pt x="1" y="402"/>
                    </a:cubicBezTo>
                    <a:cubicBezTo>
                      <a:pt x="14" y="425"/>
                      <a:pt x="126" y="443"/>
                      <a:pt x="263" y="443"/>
                    </a:cubicBezTo>
                    <a:cubicBezTo>
                      <a:pt x="401" y="443"/>
                      <a:pt x="513" y="425"/>
                      <a:pt x="526" y="402"/>
                    </a:cubicBezTo>
                    <a:cubicBezTo>
                      <a:pt x="527" y="402"/>
                      <a:pt x="527" y="402"/>
                      <a:pt x="527" y="402"/>
                    </a:cubicBezTo>
                    <a:cubicBezTo>
                      <a:pt x="527" y="125"/>
                      <a:pt x="527" y="125"/>
                      <a:pt x="527" y="125"/>
                    </a:cubicBezTo>
                    <a:cubicBezTo>
                      <a:pt x="525" y="125"/>
                      <a:pt x="525" y="125"/>
                      <a:pt x="525" y="125"/>
                    </a:cubicBezTo>
                    <a:cubicBezTo>
                      <a:pt x="515" y="72"/>
                      <a:pt x="471" y="27"/>
                      <a:pt x="4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69" name="Freeform 230"/>
              <p:cNvSpPr/>
              <p:nvPr/>
            </p:nvSpPr>
            <p:spPr bwMode="auto">
              <a:xfrm>
                <a:off x="3598655" y="3487105"/>
                <a:ext cx="54536" cy="68241"/>
              </a:xfrm>
              <a:custGeom>
                <a:avLst/>
                <a:gdLst>
                  <a:gd name="T0" fmla="*/ 0 w 81"/>
                  <a:gd name="T1" fmla="*/ 0 h 101"/>
                  <a:gd name="T2" fmla="*/ 0 w 81"/>
                  <a:gd name="T3" fmla="*/ 55 h 101"/>
                  <a:gd name="T4" fmla="*/ 40 w 81"/>
                  <a:gd name="T5" fmla="*/ 101 h 101"/>
                  <a:gd name="T6" fmla="*/ 81 w 81"/>
                  <a:gd name="T7" fmla="*/ 56 h 101"/>
                  <a:gd name="T8" fmla="*/ 81 w 81"/>
                  <a:gd name="T9" fmla="*/ 0 h 101"/>
                  <a:gd name="T10" fmla="*/ 59 w 81"/>
                  <a:gd name="T11" fmla="*/ 0 h 101"/>
                  <a:gd name="T12" fmla="*/ 59 w 81"/>
                  <a:gd name="T13" fmla="*/ 57 h 101"/>
                  <a:gd name="T14" fmla="*/ 40 w 81"/>
                  <a:gd name="T15" fmla="*/ 83 h 101"/>
                  <a:gd name="T16" fmla="*/ 22 w 81"/>
                  <a:gd name="T17" fmla="*/ 57 h 101"/>
                  <a:gd name="T18" fmla="*/ 22 w 81"/>
                  <a:gd name="T19" fmla="*/ 0 h 101"/>
                  <a:gd name="T20" fmla="*/ 0 w 81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101">
                    <a:moveTo>
                      <a:pt x="0" y="0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0" y="87"/>
                      <a:pt x="15" y="101"/>
                      <a:pt x="40" y="101"/>
                    </a:cubicBezTo>
                    <a:cubicBezTo>
                      <a:pt x="65" y="101"/>
                      <a:pt x="81" y="86"/>
                      <a:pt x="81" y="56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57"/>
                      <a:pt x="59" y="57"/>
                      <a:pt x="59" y="57"/>
                    </a:cubicBezTo>
                    <a:cubicBezTo>
                      <a:pt x="59" y="75"/>
                      <a:pt x="52" y="83"/>
                      <a:pt x="40" y="83"/>
                    </a:cubicBezTo>
                    <a:cubicBezTo>
                      <a:pt x="29" y="83"/>
                      <a:pt x="22" y="74"/>
                      <a:pt x="22" y="57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70" name="Freeform 231"/>
              <p:cNvSpPr>
                <a:spLocks noEditPoints="1"/>
              </p:cNvSpPr>
              <p:nvPr/>
            </p:nvSpPr>
            <p:spPr bwMode="auto">
              <a:xfrm>
                <a:off x="3666040" y="3486534"/>
                <a:ext cx="47968" cy="67384"/>
              </a:xfrm>
              <a:custGeom>
                <a:avLst/>
                <a:gdLst>
                  <a:gd name="T0" fmla="*/ 31 w 71"/>
                  <a:gd name="T1" fmla="*/ 0 h 100"/>
                  <a:gd name="T2" fmla="*/ 0 w 71"/>
                  <a:gd name="T3" fmla="*/ 2 h 100"/>
                  <a:gd name="T4" fmla="*/ 0 w 71"/>
                  <a:gd name="T5" fmla="*/ 100 h 100"/>
                  <a:gd name="T6" fmla="*/ 23 w 71"/>
                  <a:gd name="T7" fmla="*/ 100 h 100"/>
                  <a:gd name="T8" fmla="*/ 23 w 71"/>
                  <a:gd name="T9" fmla="*/ 65 h 100"/>
                  <a:gd name="T10" fmla="*/ 30 w 71"/>
                  <a:gd name="T11" fmla="*/ 65 h 100"/>
                  <a:gd name="T12" fmla="*/ 62 w 71"/>
                  <a:gd name="T13" fmla="*/ 55 h 100"/>
                  <a:gd name="T14" fmla="*/ 71 w 71"/>
                  <a:gd name="T15" fmla="*/ 31 h 100"/>
                  <a:gd name="T16" fmla="*/ 61 w 71"/>
                  <a:gd name="T17" fmla="*/ 8 h 100"/>
                  <a:gd name="T18" fmla="*/ 31 w 71"/>
                  <a:gd name="T19" fmla="*/ 0 h 100"/>
                  <a:gd name="T20" fmla="*/ 30 w 71"/>
                  <a:gd name="T21" fmla="*/ 48 h 100"/>
                  <a:gd name="T22" fmla="*/ 23 w 71"/>
                  <a:gd name="T23" fmla="*/ 47 h 100"/>
                  <a:gd name="T24" fmla="*/ 23 w 71"/>
                  <a:gd name="T25" fmla="*/ 18 h 100"/>
                  <a:gd name="T26" fmla="*/ 32 w 71"/>
                  <a:gd name="T27" fmla="*/ 17 h 100"/>
                  <a:gd name="T28" fmla="*/ 49 w 71"/>
                  <a:gd name="T29" fmla="*/ 32 h 100"/>
                  <a:gd name="T30" fmla="*/ 30 w 71"/>
                  <a:gd name="T31" fmla="*/ 4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100">
                    <a:moveTo>
                      <a:pt x="31" y="0"/>
                    </a:moveTo>
                    <a:cubicBezTo>
                      <a:pt x="17" y="0"/>
                      <a:pt x="7" y="1"/>
                      <a:pt x="0" y="2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5" y="65"/>
                      <a:pt x="27" y="65"/>
                      <a:pt x="30" y="65"/>
                    </a:cubicBezTo>
                    <a:cubicBezTo>
                      <a:pt x="43" y="65"/>
                      <a:pt x="55" y="62"/>
                      <a:pt x="62" y="55"/>
                    </a:cubicBezTo>
                    <a:cubicBezTo>
                      <a:pt x="68" y="49"/>
                      <a:pt x="71" y="41"/>
                      <a:pt x="71" y="31"/>
                    </a:cubicBezTo>
                    <a:cubicBezTo>
                      <a:pt x="71" y="22"/>
                      <a:pt x="67" y="13"/>
                      <a:pt x="61" y="8"/>
                    </a:cubicBezTo>
                    <a:cubicBezTo>
                      <a:pt x="54" y="3"/>
                      <a:pt x="44" y="0"/>
                      <a:pt x="31" y="0"/>
                    </a:cubicBezTo>
                    <a:close/>
                    <a:moveTo>
                      <a:pt x="30" y="48"/>
                    </a:moveTo>
                    <a:cubicBezTo>
                      <a:pt x="27" y="48"/>
                      <a:pt x="24" y="48"/>
                      <a:pt x="23" y="47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4" y="18"/>
                      <a:pt x="27" y="17"/>
                      <a:pt x="32" y="17"/>
                    </a:cubicBezTo>
                    <a:cubicBezTo>
                      <a:pt x="43" y="17"/>
                      <a:pt x="49" y="23"/>
                      <a:pt x="49" y="32"/>
                    </a:cubicBezTo>
                    <a:cubicBezTo>
                      <a:pt x="49" y="42"/>
                      <a:pt x="42" y="48"/>
                      <a:pt x="3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</p:grpSp>
      <p:sp>
        <p:nvSpPr>
          <p:cNvPr id="71" name="文本框 70"/>
          <p:cNvSpPr txBox="1"/>
          <p:nvPr/>
        </p:nvSpPr>
        <p:spPr>
          <a:xfrm>
            <a:off x="1316990" y="1330960"/>
            <a:ext cx="1875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谢星聚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552950" y="1310005"/>
            <a:ext cx="1322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安玉坤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478395" y="1273175"/>
            <a:ext cx="1419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袁紫祎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944D2A5-77D8-A54D-92F6-6057B81F7DC5}"/>
              </a:ext>
            </a:extLst>
          </p:cNvPr>
          <p:cNvSpPr txBox="1"/>
          <p:nvPr/>
        </p:nvSpPr>
        <p:spPr>
          <a:xfrm>
            <a:off x="257174" y="2193102"/>
            <a:ext cx="2539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项目模块化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957FB74-4A1F-474F-A930-2C0B4B6DEE3C}"/>
              </a:ext>
            </a:extLst>
          </p:cNvPr>
          <p:cNvSpPr txBox="1"/>
          <p:nvPr/>
        </p:nvSpPr>
        <p:spPr>
          <a:xfrm>
            <a:off x="2948024" y="2193102"/>
            <a:ext cx="2539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Nodejs</a:t>
            </a:r>
            <a:r>
              <a:rPr lang="zh-CN" altLang="en-US" sz="2400" b="1" dirty="0"/>
              <a:t>后端开发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F399034-D3AB-3B41-BD32-CD0366EC95BA}"/>
              </a:ext>
            </a:extLst>
          </p:cNvPr>
          <p:cNvSpPr txBox="1"/>
          <p:nvPr/>
        </p:nvSpPr>
        <p:spPr>
          <a:xfrm>
            <a:off x="6104609" y="2139950"/>
            <a:ext cx="2539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数据库设计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91B93E8-617A-3C4F-8B36-6F8D94832194}"/>
              </a:ext>
            </a:extLst>
          </p:cNvPr>
          <p:cNvSpPr txBox="1"/>
          <p:nvPr/>
        </p:nvSpPr>
        <p:spPr>
          <a:xfrm>
            <a:off x="6104609" y="2882170"/>
            <a:ext cx="2539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数据资料收集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A7DEE7C-C500-FE41-AB9E-442EB112FAA0}"/>
              </a:ext>
            </a:extLst>
          </p:cNvPr>
          <p:cNvSpPr txBox="1"/>
          <p:nvPr/>
        </p:nvSpPr>
        <p:spPr>
          <a:xfrm>
            <a:off x="6104609" y="3624390"/>
            <a:ext cx="2539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数据资料整理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C6C6E8C-28B2-824A-872B-9B965EEAEF00}"/>
              </a:ext>
            </a:extLst>
          </p:cNvPr>
          <p:cNvSpPr txBox="1"/>
          <p:nvPr/>
        </p:nvSpPr>
        <p:spPr>
          <a:xfrm>
            <a:off x="2948023" y="2895599"/>
            <a:ext cx="2539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RESTful</a:t>
            </a:r>
            <a:r>
              <a:rPr lang="zh-CN" altLang="en-US" sz="2400" b="1" dirty="0"/>
              <a:t>接口测试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00E115B-12B3-CC42-AC07-526B52192DC3}"/>
              </a:ext>
            </a:extLst>
          </p:cNvPr>
          <p:cNvSpPr txBox="1"/>
          <p:nvPr/>
        </p:nvSpPr>
        <p:spPr>
          <a:xfrm>
            <a:off x="257173" y="2882169"/>
            <a:ext cx="2539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Android</a:t>
            </a:r>
            <a:r>
              <a:rPr lang="zh-CN" altLang="en-US" sz="2400" b="1" dirty="0"/>
              <a:t>端开发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51"/>
          <p:cNvSpPr/>
          <p:nvPr/>
        </p:nvSpPr>
        <p:spPr>
          <a:xfrm>
            <a:off x="792957" y="1465660"/>
            <a:ext cx="2726531" cy="2726531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椭圆 52"/>
          <p:cNvSpPr/>
          <p:nvPr/>
        </p:nvSpPr>
        <p:spPr>
          <a:xfrm>
            <a:off x="2902744" y="4189810"/>
            <a:ext cx="692944" cy="692944"/>
          </a:xfrm>
          <a:prstGeom prst="ellipse">
            <a:avLst/>
          </a:prstGeom>
          <a:solidFill>
            <a:srgbClr val="2F2637"/>
          </a:solidFill>
          <a:ln w="9525">
            <a:noFill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椭圆 53"/>
          <p:cNvSpPr/>
          <p:nvPr/>
        </p:nvSpPr>
        <p:spPr>
          <a:xfrm>
            <a:off x="2574132" y="859632"/>
            <a:ext cx="473869" cy="473869"/>
          </a:xfrm>
          <a:prstGeom prst="ellipse">
            <a:avLst/>
          </a:prstGeom>
          <a:solidFill>
            <a:srgbClr val="D0EAEB"/>
          </a:solidFill>
          <a:ln w="6350" cap="flat" cmpd="sng">
            <a:solidFill>
              <a:srgbClr val="2F2637">
                <a:alpha val="5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文本框 54"/>
          <p:cNvSpPr/>
          <p:nvPr/>
        </p:nvSpPr>
        <p:spPr>
          <a:xfrm>
            <a:off x="5444074" y="2534211"/>
            <a:ext cx="2031325" cy="646331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>
              <a:lnSpc>
                <a:spcPct val="100000"/>
              </a:lnSpc>
            </a:pPr>
            <a:r>
              <a:rPr lang="zh-CN" altLang="en-US" sz="3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项目简介</a:t>
            </a:r>
            <a:endParaRPr lang="en-US" altLang="x-none" sz="3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9" name="直接连接符 56"/>
          <p:cNvSpPr/>
          <p:nvPr/>
        </p:nvSpPr>
        <p:spPr>
          <a:xfrm rot="5400000">
            <a:off x="6459140" y="2097061"/>
            <a:ext cx="1190" cy="2225729"/>
          </a:xfrm>
          <a:prstGeom prst="line">
            <a:avLst/>
          </a:prstGeom>
          <a:ln w="12700" cap="flat" cmpd="sng">
            <a:solidFill>
              <a:srgbClr val="2F2637"/>
            </a:solidFill>
            <a:prstDash val="solid"/>
            <a:miter/>
            <a:headEnd type="none" w="med" len="med"/>
            <a:tailEnd type="none" w="med" len="med"/>
          </a:ln>
        </p:spPr>
      </p:sp>
      <p:grpSp>
        <p:nvGrpSpPr>
          <p:cNvPr id="10" name="组合 9"/>
          <p:cNvGrpSpPr/>
          <p:nvPr/>
        </p:nvGrpSpPr>
        <p:grpSpPr>
          <a:xfrm>
            <a:off x="4405313" y="2534211"/>
            <a:ext cx="759619" cy="759619"/>
            <a:chOff x="5873750" y="1954213"/>
            <a:chExt cx="1012825" cy="1012825"/>
          </a:xfrm>
        </p:grpSpPr>
        <p:sp>
          <p:nvSpPr>
            <p:cNvPr id="11" name="椭圆 58"/>
            <p:cNvSpPr/>
            <p:nvPr/>
          </p:nvSpPr>
          <p:spPr>
            <a:xfrm>
              <a:off x="5873750" y="1954213"/>
              <a:ext cx="1012825" cy="1012825"/>
            </a:xfrm>
            <a:prstGeom prst="ellipse">
              <a:avLst/>
            </a:prstGeom>
            <a:solidFill>
              <a:srgbClr val="D0EAEB"/>
            </a:solidFill>
            <a:ln w="6350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lvl="0" algn="ctr">
                <a:lnSpc>
                  <a:spcPct val="100000"/>
                </a:lnSpc>
              </a:pPr>
              <a:endParaRPr sz="1015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12" name="组合 59"/>
            <p:cNvGrpSpPr/>
            <p:nvPr/>
          </p:nvGrpSpPr>
          <p:grpSpPr>
            <a:xfrm>
              <a:off x="6149975" y="2284413"/>
              <a:ext cx="498475" cy="477837"/>
              <a:chOff x="0" y="0"/>
              <a:chExt cx="2438400" cy="2332038"/>
            </a:xfrm>
          </p:grpSpPr>
          <p:sp>
            <p:nvSpPr>
              <p:cNvPr id="13" name="Freeform 25"/>
              <p:cNvSpPr/>
              <p:nvPr/>
            </p:nvSpPr>
            <p:spPr>
              <a:xfrm>
                <a:off x="893763" y="1676400"/>
                <a:ext cx="655638" cy="655638"/>
              </a:xfrm>
              <a:custGeom>
                <a:avLst/>
                <a:gdLst>
                  <a:gd name="txL" fmla="*/ 0 w 413"/>
                  <a:gd name="txT" fmla="*/ 0 h 413"/>
                  <a:gd name="txR" fmla="*/ 413 w 413"/>
                  <a:gd name="txB" fmla="*/ 413 h 413"/>
                </a:gdLst>
                <a:ahLst/>
                <a:cxnLst>
                  <a:cxn ang="0">
                    <a:pos x="206" y="413"/>
                  </a:cxn>
                  <a:cxn ang="0">
                    <a:pos x="0" y="0"/>
                  </a:cxn>
                  <a:cxn ang="0">
                    <a:pos x="413" y="0"/>
                  </a:cxn>
                  <a:cxn ang="0">
                    <a:pos x="206" y="413"/>
                  </a:cxn>
                </a:cxnLst>
                <a:rect l="txL" t="txT" r="txR" b="txB"/>
                <a:pathLst>
                  <a:path w="413" h="413">
                    <a:moveTo>
                      <a:pt x="206" y="413"/>
                    </a:moveTo>
                    <a:lnTo>
                      <a:pt x="0" y="0"/>
                    </a:lnTo>
                    <a:lnTo>
                      <a:pt x="413" y="0"/>
                    </a:lnTo>
                    <a:lnTo>
                      <a:pt x="206" y="413"/>
                    </a:lnTo>
                    <a:close/>
                  </a:path>
                </a:pathLst>
              </a:custGeom>
              <a:solidFill>
                <a:srgbClr val="2F2637"/>
              </a:solidFill>
              <a:ln w="9525">
                <a:noFill/>
              </a:ln>
            </p:spPr>
            <p:txBody>
              <a:bodyPr vert="horz" wrap="square" anchor="t"/>
              <a:lstStyle/>
              <a:p>
                <a:pPr lvl="0">
                  <a:lnSpc>
                    <a:spcPct val="100000"/>
                  </a:lnSpc>
                </a:pPr>
                <a:endParaRPr sz="1500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4" name="任意多边形 61"/>
              <p:cNvSpPr/>
              <p:nvPr/>
            </p:nvSpPr>
            <p:spPr>
              <a:xfrm>
                <a:off x="0" y="0"/>
                <a:ext cx="2438400" cy="1774825"/>
              </a:xfrm>
              <a:custGeom>
                <a:avLst/>
                <a:gdLst>
                  <a:gd name="txL" fmla="*/ 0 w 2438400"/>
                  <a:gd name="txT" fmla="*/ 0 h 1774825"/>
                  <a:gd name="txR" fmla="*/ 2438400 w 2438400"/>
                  <a:gd name="txB" fmla="*/ 1774825 h 1774825"/>
                </a:gdLst>
                <a:ahLst/>
                <a:cxnLst>
                  <a:cxn ang="0">
                    <a:pos x="290196" y="0"/>
                  </a:cxn>
                  <a:cxn ang="0">
                    <a:pos x="2151973" y="0"/>
                  </a:cxn>
                  <a:cxn ang="0">
                    <a:pos x="2438400" y="286384"/>
                  </a:cxn>
                  <a:cxn ang="0">
                    <a:pos x="2438400" y="1484673"/>
                  </a:cxn>
                  <a:cxn ang="0">
                    <a:pos x="2151973" y="1774825"/>
                  </a:cxn>
                  <a:cxn ang="0">
                    <a:pos x="290196" y="1774825"/>
                  </a:cxn>
                  <a:cxn ang="0">
                    <a:pos x="0" y="1484673"/>
                  </a:cxn>
                  <a:cxn ang="0">
                    <a:pos x="0" y="286384"/>
                  </a:cxn>
                  <a:cxn ang="0">
                    <a:pos x="290196" y="0"/>
                  </a:cxn>
                  <a:cxn ang="0">
                    <a:pos x="471488" y="425450"/>
                  </a:cxn>
                  <a:cxn ang="0">
                    <a:pos x="471488" y="598488"/>
                  </a:cxn>
                  <a:cxn ang="0">
                    <a:pos x="1971676" y="598488"/>
                  </a:cxn>
                  <a:cxn ang="0">
                    <a:pos x="1971676" y="425450"/>
                  </a:cxn>
                  <a:cxn ang="0">
                    <a:pos x="471488" y="425450"/>
                  </a:cxn>
                  <a:cxn ang="0">
                    <a:pos x="471488" y="801688"/>
                  </a:cxn>
                  <a:cxn ang="0">
                    <a:pos x="471488" y="971551"/>
                  </a:cxn>
                  <a:cxn ang="0">
                    <a:pos x="1971676" y="971551"/>
                  </a:cxn>
                  <a:cxn ang="0">
                    <a:pos x="1971676" y="801688"/>
                  </a:cxn>
                  <a:cxn ang="0">
                    <a:pos x="471488" y="801688"/>
                  </a:cxn>
                  <a:cxn ang="0">
                    <a:pos x="471488" y="1174750"/>
                  </a:cxn>
                  <a:cxn ang="0">
                    <a:pos x="471488" y="1347788"/>
                  </a:cxn>
                  <a:cxn ang="0">
                    <a:pos x="1971676" y="1347788"/>
                  </a:cxn>
                  <a:cxn ang="0">
                    <a:pos x="1971676" y="1174750"/>
                  </a:cxn>
                  <a:cxn ang="0">
                    <a:pos x="471488" y="1174750"/>
                  </a:cxn>
                </a:cxnLst>
                <a:rect l="txL" t="txT" r="txR" b="txB"/>
                <a:pathLst>
                  <a:path w="2438400" h="1774825">
                    <a:moveTo>
                      <a:pt x="290196" y="0"/>
                    </a:moveTo>
                    <a:cubicBezTo>
                      <a:pt x="2151973" y="0"/>
                      <a:pt x="2151973" y="0"/>
                      <a:pt x="2151973" y="0"/>
                    </a:cubicBezTo>
                    <a:cubicBezTo>
                      <a:pt x="2310262" y="0"/>
                      <a:pt x="2438400" y="128119"/>
                      <a:pt x="2438400" y="286384"/>
                    </a:cubicBezTo>
                    <a:lnTo>
                      <a:pt x="2438400" y="1484673"/>
                    </a:lnTo>
                    <a:cubicBezTo>
                      <a:pt x="2438400" y="1646706"/>
                      <a:pt x="2310262" y="1774825"/>
                      <a:pt x="2151973" y="1774825"/>
                    </a:cubicBezTo>
                    <a:cubicBezTo>
                      <a:pt x="290196" y="1774825"/>
                      <a:pt x="290196" y="1774825"/>
                      <a:pt x="290196" y="1774825"/>
                    </a:cubicBezTo>
                    <a:cubicBezTo>
                      <a:pt x="131907" y="1774825"/>
                      <a:pt x="0" y="1646706"/>
                      <a:pt x="0" y="1484673"/>
                    </a:cubicBezTo>
                    <a:cubicBezTo>
                      <a:pt x="0" y="286384"/>
                      <a:pt x="0" y="286384"/>
                      <a:pt x="0" y="286384"/>
                    </a:cubicBezTo>
                    <a:cubicBezTo>
                      <a:pt x="0" y="128119"/>
                      <a:pt x="131907" y="0"/>
                      <a:pt x="290196" y="0"/>
                    </a:cubicBezTo>
                    <a:close/>
                    <a:moveTo>
                      <a:pt x="471488" y="425450"/>
                    </a:moveTo>
                    <a:lnTo>
                      <a:pt x="471488" y="598488"/>
                    </a:lnTo>
                    <a:lnTo>
                      <a:pt x="1971676" y="598488"/>
                    </a:lnTo>
                    <a:lnTo>
                      <a:pt x="1971676" y="425450"/>
                    </a:lnTo>
                    <a:lnTo>
                      <a:pt x="471488" y="425450"/>
                    </a:lnTo>
                    <a:close/>
                    <a:moveTo>
                      <a:pt x="471488" y="801688"/>
                    </a:moveTo>
                    <a:lnTo>
                      <a:pt x="471488" y="971551"/>
                    </a:lnTo>
                    <a:lnTo>
                      <a:pt x="1971676" y="971551"/>
                    </a:lnTo>
                    <a:lnTo>
                      <a:pt x="1971676" y="801688"/>
                    </a:lnTo>
                    <a:lnTo>
                      <a:pt x="471488" y="801688"/>
                    </a:lnTo>
                    <a:close/>
                    <a:moveTo>
                      <a:pt x="471488" y="1174750"/>
                    </a:moveTo>
                    <a:lnTo>
                      <a:pt x="471488" y="1347788"/>
                    </a:lnTo>
                    <a:lnTo>
                      <a:pt x="1971676" y="1347788"/>
                    </a:lnTo>
                    <a:lnTo>
                      <a:pt x="1971676" y="1174750"/>
                    </a:lnTo>
                    <a:lnTo>
                      <a:pt x="471488" y="1174750"/>
                    </a:lnTo>
                    <a:close/>
                  </a:path>
                </a:pathLst>
              </a:custGeom>
              <a:solidFill>
                <a:srgbClr val="2F2637"/>
              </a:solidFill>
              <a:ln w="9525">
                <a:noFill/>
              </a:ln>
            </p:spPr>
            <p:txBody>
              <a:bodyPr vert="horz" wrap="square" anchor="t"/>
              <a:lstStyle/>
              <a:p>
                <a:pPr lvl="0">
                  <a:lnSpc>
                    <a:spcPct val="100000"/>
                  </a:lnSpc>
                </a:pPr>
                <a:endParaRPr sz="1500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</p:grpSp>
      <p:sp>
        <p:nvSpPr>
          <p:cNvPr id="15" name="椭圆 14"/>
          <p:cNvSpPr/>
          <p:nvPr/>
        </p:nvSpPr>
        <p:spPr>
          <a:xfrm>
            <a:off x="792957" y="1465660"/>
            <a:ext cx="2726531" cy="2726531"/>
          </a:xfrm>
          <a:prstGeom prst="ellipse">
            <a:avLst/>
          </a:prstGeom>
          <a:solidFill>
            <a:srgbClr val="2F2637">
              <a:alpha val="50000"/>
            </a:srgbClr>
          </a:solidFill>
          <a:ln w="9525">
            <a:noFill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25116" y="1595437"/>
            <a:ext cx="2462213" cy="2462213"/>
          </a:xfrm>
          <a:prstGeom prst="ellipse">
            <a:avLst/>
          </a:prstGeom>
          <a:noFill/>
          <a:ln w="63500" cap="flat" cmpd="sng">
            <a:solidFill>
              <a:srgbClr val="D0EAEB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" name="文本框 57"/>
          <p:cNvSpPr/>
          <p:nvPr/>
        </p:nvSpPr>
        <p:spPr>
          <a:xfrm>
            <a:off x="1244754" y="2001441"/>
            <a:ext cx="1822935" cy="168507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10350" b="1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01</a:t>
            </a:r>
            <a:endParaRPr lang="zh-CN" altLang="en-US" sz="10350" b="1" dirty="0">
              <a:solidFill>
                <a:srgbClr val="FDFDF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接连接符 8"/>
          <p:cNvSpPr/>
          <p:nvPr/>
        </p:nvSpPr>
        <p:spPr>
          <a:xfrm flipV="1">
            <a:off x="5403056" y="865585"/>
            <a:ext cx="3509963" cy="1190"/>
          </a:xfrm>
          <a:prstGeom prst="line">
            <a:avLst/>
          </a:prstGeom>
          <a:ln w="6350" cap="flat" cmpd="sng">
            <a:solidFill>
              <a:srgbClr val="2F2637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" name="直接连接符 10"/>
          <p:cNvSpPr/>
          <p:nvPr/>
        </p:nvSpPr>
        <p:spPr>
          <a:xfrm flipV="1">
            <a:off x="257175" y="865585"/>
            <a:ext cx="3509963" cy="1190"/>
          </a:xfrm>
          <a:prstGeom prst="line">
            <a:avLst/>
          </a:prstGeom>
          <a:ln w="6350" cap="flat" cmpd="sng">
            <a:solidFill>
              <a:srgbClr val="2F2637"/>
            </a:solidFill>
            <a:prstDash val="solid"/>
            <a:miter/>
            <a:headEnd type="none" w="med" len="med"/>
            <a:tailEnd type="none" w="med" len="med"/>
          </a:ln>
        </p:spPr>
      </p:sp>
      <p:grpSp>
        <p:nvGrpSpPr>
          <p:cNvPr id="7" name="组合 1"/>
          <p:cNvGrpSpPr/>
          <p:nvPr/>
        </p:nvGrpSpPr>
        <p:grpSpPr>
          <a:xfrm>
            <a:off x="4025504" y="750094"/>
            <a:ext cx="1101328" cy="230981"/>
            <a:chOff x="0" y="0"/>
            <a:chExt cx="1541192" cy="321992"/>
          </a:xfrm>
        </p:grpSpPr>
        <p:sp>
          <p:nvSpPr>
            <p:cNvPr id="8" name="椭圆 13"/>
            <p:cNvSpPr/>
            <p:nvPr/>
          </p:nvSpPr>
          <p:spPr>
            <a:xfrm>
              <a:off x="0" y="0"/>
              <a:ext cx="321992" cy="321992"/>
            </a:xfrm>
            <a:prstGeom prst="ellipse">
              <a:avLst/>
            </a:prstGeom>
            <a:solidFill>
              <a:srgbClr val="D0EAEB"/>
            </a:solidFill>
            <a:ln w="9525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015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椭圆 15"/>
            <p:cNvSpPr/>
            <p:nvPr/>
          </p:nvSpPr>
          <p:spPr>
            <a:xfrm>
              <a:off x="406400" y="0"/>
              <a:ext cx="321992" cy="321992"/>
            </a:xfrm>
            <a:prstGeom prst="ellipse">
              <a:avLst/>
            </a:prstGeom>
            <a:solidFill>
              <a:srgbClr val="2F2637"/>
            </a:solidFill>
            <a:ln w="9525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015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椭圆 16"/>
            <p:cNvSpPr/>
            <p:nvPr/>
          </p:nvSpPr>
          <p:spPr>
            <a:xfrm>
              <a:off x="812800" y="0"/>
              <a:ext cx="321992" cy="321992"/>
            </a:xfrm>
            <a:prstGeom prst="ellipse">
              <a:avLst/>
            </a:prstGeom>
            <a:solidFill>
              <a:srgbClr val="D0EAEB"/>
            </a:solidFill>
            <a:ln w="9525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015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" name="椭圆 17"/>
            <p:cNvSpPr/>
            <p:nvPr/>
          </p:nvSpPr>
          <p:spPr>
            <a:xfrm>
              <a:off x="1219200" y="0"/>
              <a:ext cx="321992" cy="321992"/>
            </a:xfrm>
            <a:prstGeom prst="ellipse">
              <a:avLst/>
            </a:prstGeom>
            <a:solidFill>
              <a:srgbClr val="2F2637"/>
            </a:solidFill>
            <a:ln w="9525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015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70184" y="1697932"/>
            <a:ext cx="414462" cy="414516"/>
            <a:chOff x="4102125" y="4265651"/>
            <a:chExt cx="414516" cy="414516"/>
          </a:xfrm>
        </p:grpSpPr>
        <p:sp>
          <p:nvSpPr>
            <p:cNvPr id="20" name="椭圆 19"/>
            <p:cNvSpPr/>
            <p:nvPr/>
          </p:nvSpPr>
          <p:spPr>
            <a:xfrm>
              <a:off x="4102125" y="4265651"/>
              <a:ext cx="414516" cy="414516"/>
            </a:xfrm>
            <a:prstGeom prst="ellipse">
              <a:avLst/>
            </a:prstGeom>
            <a:solidFill>
              <a:srgbClr val="2F2637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015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199233" y="4358783"/>
              <a:ext cx="238761" cy="198211"/>
              <a:chOff x="3132963" y="3140191"/>
              <a:chExt cx="645573" cy="535933"/>
            </a:xfrm>
            <a:solidFill>
              <a:schemeClr val="bg1"/>
            </a:solidFill>
          </p:grpSpPr>
          <p:sp>
            <p:nvSpPr>
              <p:cNvPr id="22" name="Freeform 226"/>
              <p:cNvSpPr/>
              <p:nvPr/>
            </p:nvSpPr>
            <p:spPr bwMode="auto">
              <a:xfrm>
                <a:off x="3421629" y="3217854"/>
                <a:ext cx="356907" cy="392027"/>
              </a:xfrm>
              <a:custGeom>
                <a:avLst/>
                <a:gdLst>
                  <a:gd name="T0" fmla="*/ 0 w 529"/>
                  <a:gd name="T1" fmla="*/ 0 h 581"/>
                  <a:gd name="T2" fmla="*/ 2 w 529"/>
                  <a:gd name="T3" fmla="*/ 11 h 581"/>
                  <a:gd name="T4" fmla="*/ 25 w 529"/>
                  <a:gd name="T5" fmla="*/ 56 h 581"/>
                  <a:gd name="T6" fmla="*/ 473 w 529"/>
                  <a:gd name="T7" fmla="*/ 56 h 581"/>
                  <a:gd name="T8" fmla="*/ 473 w 529"/>
                  <a:gd name="T9" fmla="*/ 525 h 581"/>
                  <a:gd name="T10" fmla="*/ 127 w 529"/>
                  <a:gd name="T11" fmla="*/ 525 h 581"/>
                  <a:gd name="T12" fmla="*/ 127 w 529"/>
                  <a:gd name="T13" fmla="*/ 581 h 581"/>
                  <a:gd name="T14" fmla="*/ 529 w 529"/>
                  <a:gd name="T15" fmla="*/ 581 h 581"/>
                  <a:gd name="T16" fmla="*/ 529 w 529"/>
                  <a:gd name="T17" fmla="*/ 0 h 581"/>
                  <a:gd name="T18" fmla="*/ 0 w 529"/>
                  <a:gd name="T19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9" h="581">
                    <a:moveTo>
                      <a:pt x="0" y="0"/>
                    </a:moveTo>
                    <a:cubicBezTo>
                      <a:pt x="1" y="4"/>
                      <a:pt x="2" y="7"/>
                      <a:pt x="2" y="11"/>
                    </a:cubicBezTo>
                    <a:cubicBezTo>
                      <a:pt x="14" y="22"/>
                      <a:pt x="22" y="38"/>
                      <a:pt x="25" y="56"/>
                    </a:cubicBezTo>
                    <a:cubicBezTo>
                      <a:pt x="473" y="56"/>
                      <a:pt x="473" y="56"/>
                      <a:pt x="473" y="56"/>
                    </a:cubicBezTo>
                    <a:cubicBezTo>
                      <a:pt x="473" y="525"/>
                      <a:pt x="473" y="525"/>
                      <a:pt x="473" y="525"/>
                    </a:cubicBezTo>
                    <a:cubicBezTo>
                      <a:pt x="127" y="525"/>
                      <a:pt x="127" y="525"/>
                      <a:pt x="127" y="525"/>
                    </a:cubicBezTo>
                    <a:cubicBezTo>
                      <a:pt x="127" y="581"/>
                      <a:pt x="127" y="581"/>
                      <a:pt x="127" y="581"/>
                    </a:cubicBezTo>
                    <a:cubicBezTo>
                      <a:pt x="529" y="581"/>
                      <a:pt x="529" y="581"/>
                      <a:pt x="529" y="581"/>
                    </a:cubicBezTo>
                    <a:cubicBezTo>
                      <a:pt x="529" y="0"/>
                      <a:pt x="529" y="0"/>
                      <a:pt x="52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23" name="Freeform 227"/>
              <p:cNvSpPr/>
              <p:nvPr/>
            </p:nvSpPr>
            <p:spPr bwMode="auto">
              <a:xfrm>
                <a:off x="3198348" y="3140191"/>
                <a:ext cx="224709" cy="247551"/>
              </a:xfrm>
              <a:custGeom>
                <a:avLst/>
                <a:gdLst>
                  <a:gd name="T0" fmla="*/ 45 w 333"/>
                  <a:gd name="T1" fmla="*/ 243 h 367"/>
                  <a:gd name="T2" fmla="*/ 170 w 333"/>
                  <a:gd name="T3" fmla="*/ 367 h 367"/>
                  <a:gd name="T4" fmla="*/ 289 w 333"/>
                  <a:gd name="T5" fmla="*/ 243 h 367"/>
                  <a:gd name="T6" fmla="*/ 326 w 333"/>
                  <a:gd name="T7" fmla="*/ 203 h 367"/>
                  <a:gd name="T8" fmla="*/ 306 w 333"/>
                  <a:gd name="T9" fmla="*/ 142 h 367"/>
                  <a:gd name="T10" fmla="*/ 166 w 333"/>
                  <a:gd name="T11" fmla="*/ 0 h 367"/>
                  <a:gd name="T12" fmla="*/ 26 w 333"/>
                  <a:gd name="T13" fmla="*/ 142 h 367"/>
                  <a:gd name="T14" fmla="*/ 7 w 333"/>
                  <a:gd name="T15" fmla="*/ 203 h 367"/>
                  <a:gd name="T16" fmla="*/ 45 w 333"/>
                  <a:gd name="T17" fmla="*/ 243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3" h="367">
                    <a:moveTo>
                      <a:pt x="45" y="243"/>
                    </a:moveTo>
                    <a:cubicBezTo>
                      <a:pt x="71" y="308"/>
                      <a:pt x="118" y="367"/>
                      <a:pt x="170" y="367"/>
                    </a:cubicBezTo>
                    <a:cubicBezTo>
                      <a:pt x="222" y="367"/>
                      <a:pt x="266" y="308"/>
                      <a:pt x="289" y="243"/>
                    </a:cubicBezTo>
                    <a:cubicBezTo>
                      <a:pt x="305" y="242"/>
                      <a:pt x="320" y="226"/>
                      <a:pt x="326" y="203"/>
                    </a:cubicBezTo>
                    <a:cubicBezTo>
                      <a:pt x="333" y="176"/>
                      <a:pt x="324" y="149"/>
                      <a:pt x="306" y="142"/>
                    </a:cubicBezTo>
                    <a:cubicBezTo>
                      <a:pt x="302" y="63"/>
                      <a:pt x="241" y="0"/>
                      <a:pt x="166" y="0"/>
                    </a:cubicBezTo>
                    <a:cubicBezTo>
                      <a:pt x="92" y="0"/>
                      <a:pt x="31" y="63"/>
                      <a:pt x="26" y="142"/>
                    </a:cubicBezTo>
                    <a:cubicBezTo>
                      <a:pt x="9" y="149"/>
                      <a:pt x="0" y="176"/>
                      <a:pt x="7" y="203"/>
                    </a:cubicBezTo>
                    <a:cubicBezTo>
                      <a:pt x="13" y="227"/>
                      <a:pt x="29" y="243"/>
                      <a:pt x="45" y="2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24" name="Freeform 228"/>
              <p:cNvSpPr/>
              <p:nvPr/>
            </p:nvSpPr>
            <p:spPr bwMode="auto">
              <a:xfrm>
                <a:off x="3481875" y="3306367"/>
                <a:ext cx="233275" cy="180738"/>
              </a:xfrm>
              <a:custGeom>
                <a:avLst/>
                <a:gdLst>
                  <a:gd name="T0" fmla="*/ 41 w 346"/>
                  <a:gd name="T1" fmla="*/ 111 h 268"/>
                  <a:gd name="T2" fmla="*/ 0 w 346"/>
                  <a:gd name="T3" fmla="*/ 151 h 268"/>
                  <a:gd name="T4" fmla="*/ 90 w 346"/>
                  <a:gd name="T5" fmla="*/ 268 h 268"/>
                  <a:gd name="T6" fmla="*/ 254 w 346"/>
                  <a:gd name="T7" fmla="*/ 125 h 268"/>
                  <a:gd name="T8" fmla="*/ 284 w 346"/>
                  <a:gd name="T9" fmla="*/ 158 h 268"/>
                  <a:gd name="T10" fmla="*/ 346 w 346"/>
                  <a:gd name="T11" fmla="*/ 0 h 268"/>
                  <a:gd name="T12" fmla="*/ 184 w 346"/>
                  <a:gd name="T13" fmla="*/ 50 h 268"/>
                  <a:gd name="T14" fmla="*/ 218 w 346"/>
                  <a:gd name="T15" fmla="*/ 87 h 268"/>
                  <a:gd name="T16" fmla="*/ 99 w 346"/>
                  <a:gd name="T17" fmla="*/ 190 h 268"/>
                  <a:gd name="T18" fmla="*/ 41 w 346"/>
                  <a:gd name="T19" fmla="*/ 111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6" h="268">
                    <a:moveTo>
                      <a:pt x="41" y="111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12" y="165"/>
                      <a:pt x="90" y="268"/>
                      <a:pt x="90" y="268"/>
                    </a:cubicBezTo>
                    <a:cubicBezTo>
                      <a:pt x="254" y="125"/>
                      <a:pt x="254" y="125"/>
                      <a:pt x="254" y="125"/>
                    </a:cubicBezTo>
                    <a:cubicBezTo>
                      <a:pt x="284" y="158"/>
                      <a:pt x="284" y="158"/>
                      <a:pt x="284" y="158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218" y="87"/>
                      <a:pt x="218" y="87"/>
                      <a:pt x="218" y="87"/>
                    </a:cubicBezTo>
                    <a:cubicBezTo>
                      <a:pt x="99" y="190"/>
                      <a:pt x="99" y="190"/>
                      <a:pt x="99" y="190"/>
                    </a:cubicBezTo>
                    <a:lnTo>
                      <a:pt x="41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25" name="Freeform 229"/>
              <p:cNvSpPr/>
              <p:nvPr/>
            </p:nvSpPr>
            <p:spPr bwMode="auto">
              <a:xfrm>
                <a:off x="3132963" y="3377178"/>
                <a:ext cx="355480" cy="298946"/>
              </a:xfrm>
              <a:custGeom>
                <a:avLst/>
                <a:gdLst>
                  <a:gd name="T0" fmla="*/ 407 w 527"/>
                  <a:gd name="T1" fmla="*/ 0 h 443"/>
                  <a:gd name="T2" fmla="*/ 294 w 527"/>
                  <a:gd name="T3" fmla="*/ 190 h 443"/>
                  <a:gd name="T4" fmla="*/ 280 w 527"/>
                  <a:gd name="T5" fmla="*/ 105 h 443"/>
                  <a:gd name="T6" fmla="*/ 295 w 527"/>
                  <a:gd name="T7" fmla="*/ 77 h 443"/>
                  <a:gd name="T8" fmla="*/ 263 w 527"/>
                  <a:gd name="T9" fmla="*/ 44 h 443"/>
                  <a:gd name="T10" fmla="*/ 230 w 527"/>
                  <a:gd name="T11" fmla="*/ 77 h 443"/>
                  <a:gd name="T12" fmla="*/ 246 w 527"/>
                  <a:gd name="T13" fmla="*/ 105 h 443"/>
                  <a:gd name="T14" fmla="*/ 232 w 527"/>
                  <a:gd name="T15" fmla="*/ 189 h 443"/>
                  <a:gd name="T16" fmla="*/ 120 w 527"/>
                  <a:gd name="T17" fmla="*/ 0 h 443"/>
                  <a:gd name="T18" fmla="*/ 2 w 527"/>
                  <a:gd name="T19" fmla="*/ 125 h 443"/>
                  <a:gd name="T20" fmla="*/ 0 w 527"/>
                  <a:gd name="T21" fmla="*/ 125 h 443"/>
                  <a:gd name="T22" fmla="*/ 0 w 527"/>
                  <a:gd name="T23" fmla="*/ 402 h 443"/>
                  <a:gd name="T24" fmla="*/ 1 w 527"/>
                  <a:gd name="T25" fmla="*/ 402 h 443"/>
                  <a:gd name="T26" fmla="*/ 263 w 527"/>
                  <a:gd name="T27" fmla="*/ 443 h 443"/>
                  <a:gd name="T28" fmla="*/ 526 w 527"/>
                  <a:gd name="T29" fmla="*/ 402 h 443"/>
                  <a:gd name="T30" fmla="*/ 527 w 527"/>
                  <a:gd name="T31" fmla="*/ 402 h 443"/>
                  <a:gd name="T32" fmla="*/ 527 w 527"/>
                  <a:gd name="T33" fmla="*/ 125 h 443"/>
                  <a:gd name="T34" fmla="*/ 525 w 527"/>
                  <a:gd name="T35" fmla="*/ 125 h 443"/>
                  <a:gd name="T36" fmla="*/ 407 w 527"/>
                  <a:gd name="T37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7" h="443">
                    <a:moveTo>
                      <a:pt x="407" y="0"/>
                    </a:moveTo>
                    <a:cubicBezTo>
                      <a:pt x="294" y="190"/>
                      <a:pt x="294" y="190"/>
                      <a:pt x="294" y="190"/>
                    </a:cubicBezTo>
                    <a:cubicBezTo>
                      <a:pt x="280" y="105"/>
                      <a:pt x="280" y="105"/>
                      <a:pt x="280" y="105"/>
                    </a:cubicBezTo>
                    <a:cubicBezTo>
                      <a:pt x="289" y="99"/>
                      <a:pt x="295" y="89"/>
                      <a:pt x="295" y="77"/>
                    </a:cubicBezTo>
                    <a:cubicBezTo>
                      <a:pt x="295" y="59"/>
                      <a:pt x="281" y="44"/>
                      <a:pt x="263" y="44"/>
                    </a:cubicBezTo>
                    <a:cubicBezTo>
                      <a:pt x="245" y="44"/>
                      <a:pt x="230" y="59"/>
                      <a:pt x="230" y="77"/>
                    </a:cubicBezTo>
                    <a:cubicBezTo>
                      <a:pt x="230" y="89"/>
                      <a:pt x="237" y="99"/>
                      <a:pt x="246" y="105"/>
                    </a:cubicBezTo>
                    <a:cubicBezTo>
                      <a:pt x="232" y="189"/>
                      <a:pt x="232" y="189"/>
                      <a:pt x="232" y="189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56" y="27"/>
                      <a:pt x="12" y="72"/>
                      <a:pt x="2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1" y="402"/>
                      <a:pt x="1" y="402"/>
                      <a:pt x="1" y="402"/>
                    </a:cubicBezTo>
                    <a:cubicBezTo>
                      <a:pt x="14" y="425"/>
                      <a:pt x="126" y="443"/>
                      <a:pt x="263" y="443"/>
                    </a:cubicBezTo>
                    <a:cubicBezTo>
                      <a:pt x="401" y="443"/>
                      <a:pt x="513" y="425"/>
                      <a:pt x="526" y="402"/>
                    </a:cubicBezTo>
                    <a:cubicBezTo>
                      <a:pt x="527" y="402"/>
                      <a:pt x="527" y="402"/>
                      <a:pt x="527" y="402"/>
                    </a:cubicBezTo>
                    <a:cubicBezTo>
                      <a:pt x="527" y="125"/>
                      <a:pt x="527" y="125"/>
                      <a:pt x="527" y="125"/>
                    </a:cubicBezTo>
                    <a:cubicBezTo>
                      <a:pt x="525" y="125"/>
                      <a:pt x="525" y="125"/>
                      <a:pt x="525" y="125"/>
                    </a:cubicBezTo>
                    <a:cubicBezTo>
                      <a:pt x="515" y="72"/>
                      <a:pt x="471" y="27"/>
                      <a:pt x="4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26" name="Freeform 230"/>
              <p:cNvSpPr/>
              <p:nvPr/>
            </p:nvSpPr>
            <p:spPr bwMode="auto">
              <a:xfrm>
                <a:off x="3598655" y="3487105"/>
                <a:ext cx="54536" cy="68241"/>
              </a:xfrm>
              <a:custGeom>
                <a:avLst/>
                <a:gdLst>
                  <a:gd name="T0" fmla="*/ 0 w 81"/>
                  <a:gd name="T1" fmla="*/ 0 h 101"/>
                  <a:gd name="T2" fmla="*/ 0 w 81"/>
                  <a:gd name="T3" fmla="*/ 55 h 101"/>
                  <a:gd name="T4" fmla="*/ 40 w 81"/>
                  <a:gd name="T5" fmla="*/ 101 h 101"/>
                  <a:gd name="T6" fmla="*/ 81 w 81"/>
                  <a:gd name="T7" fmla="*/ 56 h 101"/>
                  <a:gd name="T8" fmla="*/ 81 w 81"/>
                  <a:gd name="T9" fmla="*/ 0 h 101"/>
                  <a:gd name="T10" fmla="*/ 59 w 81"/>
                  <a:gd name="T11" fmla="*/ 0 h 101"/>
                  <a:gd name="T12" fmla="*/ 59 w 81"/>
                  <a:gd name="T13" fmla="*/ 57 h 101"/>
                  <a:gd name="T14" fmla="*/ 40 w 81"/>
                  <a:gd name="T15" fmla="*/ 83 h 101"/>
                  <a:gd name="T16" fmla="*/ 22 w 81"/>
                  <a:gd name="T17" fmla="*/ 57 h 101"/>
                  <a:gd name="T18" fmla="*/ 22 w 81"/>
                  <a:gd name="T19" fmla="*/ 0 h 101"/>
                  <a:gd name="T20" fmla="*/ 0 w 81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101">
                    <a:moveTo>
                      <a:pt x="0" y="0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0" y="87"/>
                      <a:pt x="15" y="101"/>
                      <a:pt x="40" y="101"/>
                    </a:cubicBezTo>
                    <a:cubicBezTo>
                      <a:pt x="65" y="101"/>
                      <a:pt x="81" y="86"/>
                      <a:pt x="81" y="56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57"/>
                      <a:pt x="59" y="57"/>
                      <a:pt x="59" y="57"/>
                    </a:cubicBezTo>
                    <a:cubicBezTo>
                      <a:pt x="59" y="75"/>
                      <a:pt x="52" y="83"/>
                      <a:pt x="40" y="83"/>
                    </a:cubicBezTo>
                    <a:cubicBezTo>
                      <a:pt x="29" y="83"/>
                      <a:pt x="22" y="74"/>
                      <a:pt x="22" y="57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27" name="Freeform 231"/>
              <p:cNvSpPr>
                <a:spLocks noEditPoints="1"/>
              </p:cNvSpPr>
              <p:nvPr/>
            </p:nvSpPr>
            <p:spPr bwMode="auto">
              <a:xfrm>
                <a:off x="3666040" y="3486534"/>
                <a:ext cx="47968" cy="67384"/>
              </a:xfrm>
              <a:custGeom>
                <a:avLst/>
                <a:gdLst>
                  <a:gd name="T0" fmla="*/ 31 w 71"/>
                  <a:gd name="T1" fmla="*/ 0 h 100"/>
                  <a:gd name="T2" fmla="*/ 0 w 71"/>
                  <a:gd name="T3" fmla="*/ 2 h 100"/>
                  <a:gd name="T4" fmla="*/ 0 w 71"/>
                  <a:gd name="T5" fmla="*/ 100 h 100"/>
                  <a:gd name="T6" fmla="*/ 23 w 71"/>
                  <a:gd name="T7" fmla="*/ 100 h 100"/>
                  <a:gd name="T8" fmla="*/ 23 w 71"/>
                  <a:gd name="T9" fmla="*/ 65 h 100"/>
                  <a:gd name="T10" fmla="*/ 30 w 71"/>
                  <a:gd name="T11" fmla="*/ 65 h 100"/>
                  <a:gd name="T12" fmla="*/ 62 w 71"/>
                  <a:gd name="T13" fmla="*/ 55 h 100"/>
                  <a:gd name="T14" fmla="*/ 71 w 71"/>
                  <a:gd name="T15" fmla="*/ 31 h 100"/>
                  <a:gd name="T16" fmla="*/ 61 w 71"/>
                  <a:gd name="T17" fmla="*/ 8 h 100"/>
                  <a:gd name="T18" fmla="*/ 31 w 71"/>
                  <a:gd name="T19" fmla="*/ 0 h 100"/>
                  <a:gd name="T20" fmla="*/ 30 w 71"/>
                  <a:gd name="T21" fmla="*/ 48 h 100"/>
                  <a:gd name="T22" fmla="*/ 23 w 71"/>
                  <a:gd name="T23" fmla="*/ 47 h 100"/>
                  <a:gd name="T24" fmla="*/ 23 w 71"/>
                  <a:gd name="T25" fmla="*/ 18 h 100"/>
                  <a:gd name="T26" fmla="*/ 32 w 71"/>
                  <a:gd name="T27" fmla="*/ 17 h 100"/>
                  <a:gd name="T28" fmla="*/ 49 w 71"/>
                  <a:gd name="T29" fmla="*/ 32 h 100"/>
                  <a:gd name="T30" fmla="*/ 30 w 71"/>
                  <a:gd name="T31" fmla="*/ 4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100">
                    <a:moveTo>
                      <a:pt x="31" y="0"/>
                    </a:moveTo>
                    <a:cubicBezTo>
                      <a:pt x="17" y="0"/>
                      <a:pt x="7" y="1"/>
                      <a:pt x="0" y="2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5" y="65"/>
                      <a:pt x="27" y="65"/>
                      <a:pt x="30" y="65"/>
                    </a:cubicBezTo>
                    <a:cubicBezTo>
                      <a:pt x="43" y="65"/>
                      <a:pt x="55" y="62"/>
                      <a:pt x="62" y="55"/>
                    </a:cubicBezTo>
                    <a:cubicBezTo>
                      <a:pt x="68" y="49"/>
                      <a:pt x="71" y="41"/>
                      <a:pt x="71" y="31"/>
                    </a:cubicBezTo>
                    <a:cubicBezTo>
                      <a:pt x="71" y="22"/>
                      <a:pt x="67" y="13"/>
                      <a:pt x="61" y="8"/>
                    </a:cubicBezTo>
                    <a:cubicBezTo>
                      <a:pt x="54" y="3"/>
                      <a:pt x="44" y="0"/>
                      <a:pt x="31" y="0"/>
                    </a:cubicBezTo>
                    <a:close/>
                    <a:moveTo>
                      <a:pt x="30" y="48"/>
                    </a:moveTo>
                    <a:cubicBezTo>
                      <a:pt x="27" y="48"/>
                      <a:pt x="24" y="48"/>
                      <a:pt x="23" y="47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4" y="18"/>
                      <a:pt x="27" y="17"/>
                      <a:pt x="32" y="17"/>
                    </a:cubicBezTo>
                    <a:cubicBezTo>
                      <a:pt x="43" y="17"/>
                      <a:pt x="49" y="23"/>
                      <a:pt x="49" y="32"/>
                    </a:cubicBezTo>
                    <a:cubicBezTo>
                      <a:pt x="49" y="42"/>
                      <a:pt x="42" y="48"/>
                      <a:pt x="3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607649" y="3491916"/>
            <a:ext cx="414462" cy="414516"/>
            <a:chOff x="5181486" y="4265651"/>
            <a:chExt cx="414516" cy="414516"/>
          </a:xfrm>
        </p:grpSpPr>
        <p:sp>
          <p:nvSpPr>
            <p:cNvPr id="29" name="椭圆 28"/>
            <p:cNvSpPr/>
            <p:nvPr/>
          </p:nvSpPr>
          <p:spPr>
            <a:xfrm>
              <a:off x="5181486" y="4265651"/>
              <a:ext cx="414516" cy="414516"/>
            </a:xfrm>
            <a:prstGeom prst="ellipse">
              <a:avLst/>
            </a:prstGeom>
            <a:solidFill>
              <a:srgbClr val="2F2637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015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5287222" y="4375239"/>
              <a:ext cx="253419" cy="172633"/>
              <a:chOff x="4895160" y="4287159"/>
              <a:chExt cx="571418" cy="389258"/>
            </a:xfrm>
            <a:solidFill>
              <a:schemeClr val="bg1"/>
            </a:solidFill>
          </p:grpSpPr>
          <p:sp>
            <p:nvSpPr>
              <p:cNvPr id="31" name="Freeform 327"/>
              <p:cNvSpPr>
                <a:spLocks noEditPoints="1"/>
              </p:cNvSpPr>
              <p:nvPr/>
            </p:nvSpPr>
            <p:spPr bwMode="auto">
              <a:xfrm>
                <a:off x="4895160" y="4287159"/>
                <a:ext cx="438051" cy="389258"/>
              </a:xfrm>
              <a:custGeom>
                <a:avLst/>
                <a:gdLst>
                  <a:gd name="T0" fmla="*/ 166 w 171"/>
                  <a:gd name="T1" fmla="*/ 0 h 152"/>
                  <a:gd name="T2" fmla="*/ 5 w 171"/>
                  <a:gd name="T3" fmla="*/ 0 h 152"/>
                  <a:gd name="T4" fmla="*/ 0 w 171"/>
                  <a:gd name="T5" fmla="*/ 5 h 152"/>
                  <a:gd name="T6" fmla="*/ 0 w 171"/>
                  <a:gd name="T7" fmla="*/ 146 h 152"/>
                  <a:gd name="T8" fmla="*/ 5 w 171"/>
                  <a:gd name="T9" fmla="*/ 152 h 152"/>
                  <a:gd name="T10" fmla="*/ 166 w 171"/>
                  <a:gd name="T11" fmla="*/ 152 h 152"/>
                  <a:gd name="T12" fmla="*/ 171 w 171"/>
                  <a:gd name="T13" fmla="*/ 146 h 152"/>
                  <a:gd name="T14" fmla="*/ 171 w 171"/>
                  <a:gd name="T15" fmla="*/ 5 h 152"/>
                  <a:gd name="T16" fmla="*/ 166 w 171"/>
                  <a:gd name="T17" fmla="*/ 0 h 152"/>
                  <a:gd name="T18" fmla="*/ 132 w 171"/>
                  <a:gd name="T19" fmla="*/ 12 h 152"/>
                  <a:gd name="T20" fmla="*/ 139 w 171"/>
                  <a:gd name="T21" fmla="*/ 19 h 152"/>
                  <a:gd name="T22" fmla="*/ 132 w 171"/>
                  <a:gd name="T23" fmla="*/ 26 h 152"/>
                  <a:gd name="T24" fmla="*/ 124 w 171"/>
                  <a:gd name="T25" fmla="*/ 19 h 152"/>
                  <a:gd name="T26" fmla="*/ 132 w 171"/>
                  <a:gd name="T27" fmla="*/ 12 h 152"/>
                  <a:gd name="T28" fmla="*/ 110 w 171"/>
                  <a:gd name="T29" fmla="*/ 12 h 152"/>
                  <a:gd name="T30" fmla="*/ 118 w 171"/>
                  <a:gd name="T31" fmla="*/ 19 h 152"/>
                  <a:gd name="T32" fmla="*/ 110 w 171"/>
                  <a:gd name="T33" fmla="*/ 26 h 152"/>
                  <a:gd name="T34" fmla="*/ 103 w 171"/>
                  <a:gd name="T35" fmla="*/ 19 h 152"/>
                  <a:gd name="T36" fmla="*/ 110 w 171"/>
                  <a:gd name="T37" fmla="*/ 12 h 152"/>
                  <a:gd name="T38" fmla="*/ 160 w 171"/>
                  <a:gd name="T39" fmla="*/ 141 h 152"/>
                  <a:gd name="T40" fmla="*/ 11 w 171"/>
                  <a:gd name="T41" fmla="*/ 141 h 152"/>
                  <a:gd name="T42" fmla="*/ 11 w 171"/>
                  <a:gd name="T43" fmla="*/ 38 h 152"/>
                  <a:gd name="T44" fmla="*/ 160 w 171"/>
                  <a:gd name="T45" fmla="*/ 38 h 152"/>
                  <a:gd name="T46" fmla="*/ 160 w 171"/>
                  <a:gd name="T47" fmla="*/ 141 h 152"/>
                  <a:gd name="T48" fmla="*/ 153 w 171"/>
                  <a:gd name="T49" fmla="*/ 26 h 152"/>
                  <a:gd name="T50" fmla="*/ 146 w 171"/>
                  <a:gd name="T51" fmla="*/ 19 h 152"/>
                  <a:gd name="T52" fmla="*/ 153 w 171"/>
                  <a:gd name="T53" fmla="*/ 12 h 152"/>
                  <a:gd name="T54" fmla="*/ 160 w 171"/>
                  <a:gd name="T55" fmla="*/ 19 h 152"/>
                  <a:gd name="T56" fmla="*/ 153 w 171"/>
                  <a:gd name="T57" fmla="*/ 2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1" h="152">
                    <a:moveTo>
                      <a:pt x="16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49"/>
                      <a:pt x="2" y="152"/>
                      <a:pt x="5" y="152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9" y="152"/>
                      <a:pt x="171" y="149"/>
                      <a:pt x="171" y="146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2"/>
                      <a:pt x="169" y="0"/>
                      <a:pt x="166" y="0"/>
                    </a:cubicBezTo>
                    <a:close/>
                    <a:moveTo>
                      <a:pt x="132" y="12"/>
                    </a:moveTo>
                    <a:cubicBezTo>
                      <a:pt x="136" y="12"/>
                      <a:pt x="139" y="15"/>
                      <a:pt x="139" y="19"/>
                    </a:cubicBezTo>
                    <a:cubicBezTo>
                      <a:pt x="139" y="23"/>
                      <a:pt x="136" y="26"/>
                      <a:pt x="132" y="26"/>
                    </a:cubicBezTo>
                    <a:cubicBezTo>
                      <a:pt x="128" y="26"/>
                      <a:pt x="124" y="23"/>
                      <a:pt x="124" y="19"/>
                    </a:cubicBezTo>
                    <a:cubicBezTo>
                      <a:pt x="124" y="15"/>
                      <a:pt x="128" y="12"/>
                      <a:pt x="132" y="12"/>
                    </a:cubicBezTo>
                    <a:close/>
                    <a:moveTo>
                      <a:pt x="110" y="12"/>
                    </a:moveTo>
                    <a:cubicBezTo>
                      <a:pt x="114" y="12"/>
                      <a:pt x="118" y="15"/>
                      <a:pt x="118" y="19"/>
                    </a:cubicBezTo>
                    <a:cubicBezTo>
                      <a:pt x="118" y="23"/>
                      <a:pt x="114" y="26"/>
                      <a:pt x="110" y="26"/>
                    </a:cubicBezTo>
                    <a:cubicBezTo>
                      <a:pt x="106" y="26"/>
                      <a:pt x="103" y="23"/>
                      <a:pt x="103" y="19"/>
                    </a:cubicBezTo>
                    <a:cubicBezTo>
                      <a:pt x="103" y="15"/>
                      <a:pt x="106" y="12"/>
                      <a:pt x="110" y="12"/>
                    </a:cubicBezTo>
                    <a:close/>
                    <a:moveTo>
                      <a:pt x="160" y="141"/>
                    </a:moveTo>
                    <a:cubicBezTo>
                      <a:pt x="11" y="141"/>
                      <a:pt x="11" y="141"/>
                      <a:pt x="11" y="141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0" y="38"/>
                      <a:pt x="160" y="38"/>
                      <a:pt x="160" y="38"/>
                    </a:cubicBezTo>
                    <a:lnTo>
                      <a:pt x="160" y="141"/>
                    </a:lnTo>
                    <a:close/>
                    <a:moveTo>
                      <a:pt x="153" y="26"/>
                    </a:moveTo>
                    <a:cubicBezTo>
                      <a:pt x="149" y="26"/>
                      <a:pt x="146" y="23"/>
                      <a:pt x="146" y="19"/>
                    </a:cubicBezTo>
                    <a:cubicBezTo>
                      <a:pt x="146" y="15"/>
                      <a:pt x="149" y="12"/>
                      <a:pt x="153" y="12"/>
                    </a:cubicBezTo>
                    <a:cubicBezTo>
                      <a:pt x="157" y="12"/>
                      <a:pt x="160" y="15"/>
                      <a:pt x="160" y="19"/>
                    </a:cubicBezTo>
                    <a:cubicBezTo>
                      <a:pt x="160" y="23"/>
                      <a:pt x="157" y="26"/>
                      <a:pt x="15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32" name="Rectangle 328"/>
              <p:cNvSpPr>
                <a:spLocks noChangeArrowheads="1"/>
              </p:cNvSpPr>
              <p:nvPr/>
            </p:nvSpPr>
            <p:spPr bwMode="auto">
              <a:xfrm>
                <a:off x="4953712" y="4417273"/>
                <a:ext cx="315527" cy="5963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33" name="Rectangle 329"/>
              <p:cNvSpPr>
                <a:spLocks noChangeArrowheads="1"/>
              </p:cNvSpPr>
              <p:nvPr/>
            </p:nvSpPr>
            <p:spPr bwMode="auto">
              <a:xfrm>
                <a:off x="4953712" y="4501847"/>
                <a:ext cx="99754" cy="1051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34" name="Rectangle 330"/>
              <p:cNvSpPr>
                <a:spLocks noChangeArrowheads="1"/>
              </p:cNvSpPr>
              <p:nvPr/>
            </p:nvSpPr>
            <p:spPr bwMode="auto">
              <a:xfrm>
                <a:off x="5071899" y="4505100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35" name="Rectangle 331"/>
              <p:cNvSpPr>
                <a:spLocks noChangeArrowheads="1"/>
              </p:cNvSpPr>
              <p:nvPr/>
            </p:nvSpPr>
            <p:spPr bwMode="auto">
              <a:xfrm>
                <a:off x="5071899" y="4548471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36" name="Rectangle 332"/>
              <p:cNvSpPr>
                <a:spLocks noChangeArrowheads="1"/>
              </p:cNvSpPr>
              <p:nvPr/>
            </p:nvSpPr>
            <p:spPr bwMode="auto">
              <a:xfrm>
                <a:off x="5071899" y="4589674"/>
                <a:ext cx="107344" cy="151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37" name="Freeform 333"/>
              <p:cNvSpPr/>
              <p:nvPr/>
            </p:nvSpPr>
            <p:spPr bwMode="auto">
              <a:xfrm>
                <a:off x="5225867" y="4569073"/>
                <a:ext cx="40119" cy="41203"/>
              </a:xfrm>
              <a:custGeom>
                <a:avLst/>
                <a:gdLst>
                  <a:gd name="T0" fmla="*/ 11 w 37"/>
                  <a:gd name="T1" fmla="*/ 0 h 38"/>
                  <a:gd name="T2" fmla="*/ 11 w 37"/>
                  <a:gd name="T3" fmla="*/ 2 h 38"/>
                  <a:gd name="T4" fmla="*/ 0 w 37"/>
                  <a:gd name="T5" fmla="*/ 38 h 38"/>
                  <a:gd name="T6" fmla="*/ 35 w 37"/>
                  <a:gd name="T7" fmla="*/ 26 h 38"/>
                  <a:gd name="T8" fmla="*/ 37 w 37"/>
                  <a:gd name="T9" fmla="*/ 26 h 38"/>
                  <a:gd name="T10" fmla="*/ 11 w 37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1" y="0"/>
                    </a:moveTo>
                    <a:lnTo>
                      <a:pt x="11" y="2"/>
                    </a:lnTo>
                    <a:lnTo>
                      <a:pt x="0" y="38"/>
                    </a:lnTo>
                    <a:lnTo>
                      <a:pt x="35" y="26"/>
                    </a:lnTo>
                    <a:lnTo>
                      <a:pt x="37" y="2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38" name="Freeform 334"/>
              <p:cNvSpPr/>
              <p:nvPr/>
            </p:nvSpPr>
            <p:spPr bwMode="auto">
              <a:xfrm>
                <a:off x="5389594" y="4366311"/>
                <a:ext cx="76984" cy="79153"/>
              </a:xfrm>
              <a:custGeom>
                <a:avLst/>
                <a:gdLst>
                  <a:gd name="T0" fmla="*/ 23 w 30"/>
                  <a:gd name="T1" fmla="*/ 31 h 31"/>
                  <a:gd name="T2" fmla="*/ 28 w 30"/>
                  <a:gd name="T3" fmla="*/ 25 h 31"/>
                  <a:gd name="T4" fmla="*/ 28 w 30"/>
                  <a:gd name="T5" fmla="*/ 18 h 31"/>
                  <a:gd name="T6" fmla="*/ 13 w 30"/>
                  <a:gd name="T7" fmla="*/ 2 h 31"/>
                  <a:gd name="T8" fmla="*/ 6 w 30"/>
                  <a:gd name="T9" fmla="*/ 2 h 31"/>
                  <a:gd name="T10" fmla="*/ 0 w 30"/>
                  <a:gd name="T11" fmla="*/ 8 h 31"/>
                  <a:gd name="T12" fmla="*/ 23 w 30"/>
                  <a:gd name="T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23" y="31"/>
                    </a:move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3"/>
                      <a:pt x="30" y="20"/>
                      <a:pt x="28" y="18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0"/>
                      <a:pt x="8" y="0"/>
                      <a:pt x="6" y="2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23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39" name="Freeform 335"/>
              <p:cNvSpPr/>
              <p:nvPr/>
            </p:nvSpPr>
            <p:spPr bwMode="auto">
              <a:xfrm>
                <a:off x="5258396" y="4394503"/>
                <a:ext cx="182160" cy="182160"/>
              </a:xfrm>
              <a:custGeom>
                <a:avLst/>
                <a:gdLst>
                  <a:gd name="T0" fmla="*/ 49 w 71"/>
                  <a:gd name="T1" fmla="*/ 0 h 71"/>
                  <a:gd name="T2" fmla="*/ 48 w 71"/>
                  <a:gd name="T3" fmla="*/ 0 h 71"/>
                  <a:gd name="T4" fmla="*/ 2 w 71"/>
                  <a:gd name="T5" fmla="*/ 47 h 71"/>
                  <a:gd name="T6" fmla="*/ 2 w 71"/>
                  <a:gd name="T7" fmla="*/ 54 h 71"/>
                  <a:gd name="T8" fmla="*/ 2 w 71"/>
                  <a:gd name="T9" fmla="*/ 55 h 71"/>
                  <a:gd name="T10" fmla="*/ 8 w 71"/>
                  <a:gd name="T11" fmla="*/ 56 h 71"/>
                  <a:gd name="T12" fmla="*/ 9 w 71"/>
                  <a:gd name="T13" fmla="*/ 62 h 71"/>
                  <a:gd name="T14" fmla="*/ 9 w 71"/>
                  <a:gd name="T15" fmla="*/ 62 h 71"/>
                  <a:gd name="T16" fmla="*/ 15 w 71"/>
                  <a:gd name="T17" fmla="*/ 63 h 71"/>
                  <a:gd name="T18" fmla="*/ 16 w 71"/>
                  <a:gd name="T19" fmla="*/ 69 h 71"/>
                  <a:gd name="T20" fmla="*/ 17 w 71"/>
                  <a:gd name="T21" fmla="*/ 69 h 71"/>
                  <a:gd name="T22" fmla="*/ 24 w 71"/>
                  <a:gd name="T23" fmla="*/ 69 h 71"/>
                  <a:gd name="T24" fmla="*/ 71 w 71"/>
                  <a:gd name="T25" fmla="*/ 23 h 71"/>
                  <a:gd name="T26" fmla="*/ 71 w 71"/>
                  <a:gd name="T27" fmla="*/ 22 h 71"/>
                  <a:gd name="T28" fmla="*/ 49 w 71"/>
                  <a:gd name="T2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1">
                    <a:moveTo>
                      <a:pt x="49" y="0"/>
                    </a:moveTo>
                    <a:cubicBezTo>
                      <a:pt x="49" y="0"/>
                      <a:pt x="48" y="0"/>
                      <a:pt x="48" y="0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0" y="49"/>
                      <a:pt x="0" y="52"/>
                      <a:pt x="2" y="54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6"/>
                      <a:pt x="6" y="57"/>
                      <a:pt x="8" y="56"/>
                    </a:cubicBezTo>
                    <a:cubicBezTo>
                      <a:pt x="7" y="58"/>
                      <a:pt x="7" y="60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11" y="64"/>
                      <a:pt x="13" y="64"/>
                      <a:pt x="15" y="63"/>
                    </a:cubicBezTo>
                    <a:cubicBezTo>
                      <a:pt x="14" y="65"/>
                      <a:pt x="15" y="67"/>
                      <a:pt x="16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9" y="71"/>
                      <a:pt x="22" y="71"/>
                      <a:pt x="24" y="69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3"/>
                      <a:pt x="71" y="22"/>
                      <a:pt x="71" y="22"/>
                    </a:cubicBezTo>
                    <a:lnTo>
                      <a:pt x="4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544784" y="2590479"/>
            <a:ext cx="414462" cy="414516"/>
            <a:chOff x="4626437" y="4265651"/>
            <a:chExt cx="414516" cy="414516"/>
          </a:xfrm>
        </p:grpSpPr>
        <p:sp>
          <p:nvSpPr>
            <p:cNvPr id="41" name="椭圆 40"/>
            <p:cNvSpPr/>
            <p:nvPr/>
          </p:nvSpPr>
          <p:spPr>
            <a:xfrm>
              <a:off x="4626437" y="4265651"/>
              <a:ext cx="414516" cy="414516"/>
            </a:xfrm>
            <a:prstGeom prst="ellipse">
              <a:avLst/>
            </a:prstGeom>
            <a:solidFill>
              <a:srgbClr val="2F2637"/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015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4710891" y="4356960"/>
              <a:ext cx="232896" cy="199705"/>
              <a:chOff x="3546346" y="2339026"/>
              <a:chExt cx="897787" cy="769842"/>
            </a:xfrm>
            <a:solidFill>
              <a:schemeClr val="bg1"/>
            </a:solidFill>
          </p:grpSpPr>
          <p:sp>
            <p:nvSpPr>
              <p:cNvPr id="43" name="Rectangle 227"/>
              <p:cNvSpPr>
                <a:spLocks noChangeArrowheads="1"/>
              </p:cNvSpPr>
              <p:nvPr/>
            </p:nvSpPr>
            <p:spPr bwMode="auto">
              <a:xfrm>
                <a:off x="3561526" y="3077423"/>
                <a:ext cx="882607" cy="3144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44" name="Freeform 228"/>
              <p:cNvSpPr/>
              <p:nvPr/>
            </p:nvSpPr>
            <p:spPr bwMode="auto">
              <a:xfrm>
                <a:off x="3617909" y="2844302"/>
                <a:ext cx="125777" cy="210351"/>
              </a:xfrm>
              <a:custGeom>
                <a:avLst/>
                <a:gdLst>
                  <a:gd name="T0" fmla="*/ 6 w 49"/>
                  <a:gd name="T1" fmla="*/ 82 h 82"/>
                  <a:gd name="T2" fmla="*/ 43 w 49"/>
                  <a:gd name="T3" fmla="*/ 82 h 82"/>
                  <a:gd name="T4" fmla="*/ 49 w 49"/>
                  <a:gd name="T5" fmla="*/ 76 h 82"/>
                  <a:gd name="T6" fmla="*/ 49 w 49"/>
                  <a:gd name="T7" fmla="*/ 0 h 82"/>
                  <a:gd name="T8" fmla="*/ 0 w 49"/>
                  <a:gd name="T9" fmla="*/ 49 h 82"/>
                  <a:gd name="T10" fmla="*/ 0 w 49"/>
                  <a:gd name="T11" fmla="*/ 76 h 82"/>
                  <a:gd name="T12" fmla="*/ 6 w 49"/>
                  <a:gd name="T13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82">
                    <a:moveTo>
                      <a:pt x="6" y="82"/>
                    </a:moveTo>
                    <a:cubicBezTo>
                      <a:pt x="43" y="82"/>
                      <a:pt x="43" y="82"/>
                      <a:pt x="43" y="82"/>
                    </a:cubicBezTo>
                    <a:cubicBezTo>
                      <a:pt x="46" y="82"/>
                      <a:pt x="49" y="79"/>
                      <a:pt x="49" y="76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3" y="82"/>
                      <a:pt x="6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45" name="Freeform 229"/>
              <p:cNvSpPr/>
              <p:nvPr/>
            </p:nvSpPr>
            <p:spPr bwMode="auto">
              <a:xfrm>
                <a:off x="3779467" y="2682744"/>
                <a:ext cx="122524" cy="371910"/>
              </a:xfrm>
              <a:custGeom>
                <a:avLst/>
                <a:gdLst>
                  <a:gd name="T0" fmla="*/ 5 w 48"/>
                  <a:gd name="T1" fmla="*/ 145 h 145"/>
                  <a:gd name="T2" fmla="*/ 43 w 48"/>
                  <a:gd name="T3" fmla="*/ 145 h 145"/>
                  <a:gd name="T4" fmla="*/ 48 w 48"/>
                  <a:gd name="T5" fmla="*/ 139 h 145"/>
                  <a:gd name="T6" fmla="*/ 48 w 48"/>
                  <a:gd name="T7" fmla="*/ 0 h 145"/>
                  <a:gd name="T8" fmla="*/ 0 w 48"/>
                  <a:gd name="T9" fmla="*/ 49 h 145"/>
                  <a:gd name="T10" fmla="*/ 0 w 48"/>
                  <a:gd name="T11" fmla="*/ 139 h 145"/>
                  <a:gd name="T12" fmla="*/ 5 w 48"/>
                  <a:gd name="T13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45">
                    <a:moveTo>
                      <a:pt x="5" y="145"/>
                    </a:move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5"/>
                      <a:pt x="48" y="142"/>
                      <a:pt x="48" y="139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42"/>
                      <a:pt x="2" y="145"/>
                      <a:pt x="5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46" name="Freeform 230"/>
              <p:cNvSpPr/>
              <p:nvPr/>
            </p:nvSpPr>
            <p:spPr bwMode="auto">
              <a:xfrm>
                <a:off x="3938857" y="2713104"/>
                <a:ext cx="124693" cy="341550"/>
              </a:xfrm>
              <a:custGeom>
                <a:avLst/>
                <a:gdLst>
                  <a:gd name="T0" fmla="*/ 22 w 49"/>
                  <a:gd name="T1" fmla="*/ 22 h 133"/>
                  <a:gd name="T2" fmla="*/ 0 w 49"/>
                  <a:gd name="T3" fmla="*/ 0 h 133"/>
                  <a:gd name="T4" fmla="*/ 0 w 49"/>
                  <a:gd name="T5" fmla="*/ 127 h 133"/>
                  <a:gd name="T6" fmla="*/ 6 w 49"/>
                  <a:gd name="T7" fmla="*/ 133 h 133"/>
                  <a:gd name="T8" fmla="*/ 43 w 49"/>
                  <a:gd name="T9" fmla="*/ 133 h 133"/>
                  <a:gd name="T10" fmla="*/ 49 w 49"/>
                  <a:gd name="T11" fmla="*/ 127 h 133"/>
                  <a:gd name="T12" fmla="*/ 49 w 49"/>
                  <a:gd name="T13" fmla="*/ 26 h 133"/>
                  <a:gd name="T14" fmla="*/ 38 w 49"/>
                  <a:gd name="T15" fmla="*/ 29 h 133"/>
                  <a:gd name="T16" fmla="*/ 22 w 49"/>
                  <a:gd name="T17" fmla="*/ 2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33">
                    <a:moveTo>
                      <a:pt x="22" y="2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0" y="130"/>
                      <a:pt x="3" y="133"/>
                      <a:pt x="6" y="133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6" y="133"/>
                      <a:pt x="49" y="130"/>
                      <a:pt x="49" y="127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6" y="28"/>
                      <a:pt x="42" y="29"/>
                      <a:pt x="38" y="29"/>
                    </a:cubicBezTo>
                    <a:cubicBezTo>
                      <a:pt x="32" y="29"/>
                      <a:pt x="27" y="26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47" name="Freeform 231"/>
              <p:cNvSpPr/>
              <p:nvPr/>
            </p:nvSpPr>
            <p:spPr bwMode="auto">
              <a:xfrm>
                <a:off x="4100415" y="2624193"/>
                <a:ext cx="122524" cy="430461"/>
              </a:xfrm>
              <a:custGeom>
                <a:avLst/>
                <a:gdLst>
                  <a:gd name="T0" fmla="*/ 5 w 48"/>
                  <a:gd name="T1" fmla="*/ 168 h 168"/>
                  <a:gd name="T2" fmla="*/ 43 w 48"/>
                  <a:gd name="T3" fmla="*/ 168 h 168"/>
                  <a:gd name="T4" fmla="*/ 48 w 48"/>
                  <a:gd name="T5" fmla="*/ 162 h 168"/>
                  <a:gd name="T6" fmla="*/ 48 w 48"/>
                  <a:gd name="T7" fmla="*/ 0 h 168"/>
                  <a:gd name="T8" fmla="*/ 0 w 48"/>
                  <a:gd name="T9" fmla="*/ 48 h 168"/>
                  <a:gd name="T10" fmla="*/ 0 w 48"/>
                  <a:gd name="T11" fmla="*/ 162 h 168"/>
                  <a:gd name="T12" fmla="*/ 5 w 48"/>
                  <a:gd name="T13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68">
                    <a:moveTo>
                      <a:pt x="5" y="168"/>
                    </a:moveTo>
                    <a:cubicBezTo>
                      <a:pt x="43" y="168"/>
                      <a:pt x="43" y="168"/>
                      <a:pt x="43" y="168"/>
                    </a:cubicBezTo>
                    <a:cubicBezTo>
                      <a:pt x="46" y="168"/>
                      <a:pt x="48" y="165"/>
                      <a:pt x="48" y="162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2"/>
                      <a:pt x="0" y="162"/>
                      <a:pt x="0" y="162"/>
                    </a:cubicBezTo>
                    <a:cubicBezTo>
                      <a:pt x="0" y="165"/>
                      <a:pt x="2" y="168"/>
                      <a:pt x="5" y="1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48" name="Freeform 232"/>
              <p:cNvSpPr/>
              <p:nvPr/>
            </p:nvSpPr>
            <p:spPr bwMode="auto">
              <a:xfrm>
                <a:off x="4258721" y="2513596"/>
                <a:ext cx="125777" cy="541058"/>
              </a:xfrm>
              <a:custGeom>
                <a:avLst/>
                <a:gdLst>
                  <a:gd name="T0" fmla="*/ 29 w 49"/>
                  <a:gd name="T1" fmla="*/ 0 h 211"/>
                  <a:gd name="T2" fmla="*/ 0 w 49"/>
                  <a:gd name="T3" fmla="*/ 29 h 211"/>
                  <a:gd name="T4" fmla="*/ 0 w 49"/>
                  <a:gd name="T5" fmla="*/ 205 h 211"/>
                  <a:gd name="T6" fmla="*/ 6 w 49"/>
                  <a:gd name="T7" fmla="*/ 211 h 211"/>
                  <a:gd name="T8" fmla="*/ 43 w 49"/>
                  <a:gd name="T9" fmla="*/ 211 h 211"/>
                  <a:gd name="T10" fmla="*/ 49 w 49"/>
                  <a:gd name="T11" fmla="*/ 205 h 211"/>
                  <a:gd name="T12" fmla="*/ 49 w 49"/>
                  <a:gd name="T13" fmla="*/ 22 h 211"/>
                  <a:gd name="T14" fmla="*/ 29 w 49"/>
                  <a:gd name="T1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211">
                    <a:moveTo>
                      <a:pt x="29" y="0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0" y="205"/>
                      <a:pt x="0" y="205"/>
                      <a:pt x="0" y="205"/>
                    </a:cubicBezTo>
                    <a:cubicBezTo>
                      <a:pt x="0" y="208"/>
                      <a:pt x="3" y="211"/>
                      <a:pt x="6" y="211"/>
                    </a:cubicBezTo>
                    <a:cubicBezTo>
                      <a:pt x="43" y="211"/>
                      <a:pt x="43" y="211"/>
                      <a:pt x="43" y="211"/>
                    </a:cubicBezTo>
                    <a:cubicBezTo>
                      <a:pt x="46" y="211"/>
                      <a:pt x="49" y="208"/>
                      <a:pt x="49" y="205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38" y="21"/>
                      <a:pt x="29" y="12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49" name="Freeform 233"/>
              <p:cNvSpPr/>
              <p:nvPr/>
            </p:nvSpPr>
            <p:spPr bwMode="auto">
              <a:xfrm>
                <a:off x="3546346" y="2339026"/>
                <a:ext cx="871764" cy="610452"/>
              </a:xfrm>
              <a:custGeom>
                <a:avLst/>
                <a:gdLst>
                  <a:gd name="T0" fmla="*/ 20 w 340"/>
                  <a:gd name="T1" fmla="*/ 234 h 238"/>
                  <a:gd name="T2" fmla="*/ 140 w 340"/>
                  <a:gd name="T3" fmla="*/ 113 h 238"/>
                  <a:gd name="T4" fmla="*/ 183 w 340"/>
                  <a:gd name="T5" fmla="*/ 156 h 238"/>
                  <a:gd name="T6" fmla="*/ 199 w 340"/>
                  <a:gd name="T7" fmla="*/ 156 h 238"/>
                  <a:gd name="T8" fmla="*/ 318 w 340"/>
                  <a:gd name="T9" fmla="*/ 37 h 238"/>
                  <a:gd name="T10" fmla="*/ 318 w 340"/>
                  <a:gd name="T11" fmla="*/ 64 h 238"/>
                  <a:gd name="T12" fmla="*/ 329 w 340"/>
                  <a:gd name="T13" fmla="*/ 75 h 238"/>
                  <a:gd name="T14" fmla="*/ 340 w 340"/>
                  <a:gd name="T15" fmla="*/ 64 h 238"/>
                  <a:gd name="T16" fmla="*/ 340 w 340"/>
                  <a:gd name="T17" fmla="*/ 11 h 238"/>
                  <a:gd name="T18" fmla="*/ 337 w 340"/>
                  <a:gd name="T19" fmla="*/ 3 h 238"/>
                  <a:gd name="T20" fmla="*/ 329 w 340"/>
                  <a:gd name="T21" fmla="*/ 0 h 238"/>
                  <a:gd name="T22" fmla="*/ 276 w 340"/>
                  <a:gd name="T23" fmla="*/ 0 h 238"/>
                  <a:gd name="T24" fmla="*/ 265 w 340"/>
                  <a:gd name="T25" fmla="*/ 11 h 238"/>
                  <a:gd name="T26" fmla="*/ 276 w 340"/>
                  <a:gd name="T27" fmla="*/ 22 h 238"/>
                  <a:gd name="T28" fmla="*/ 302 w 340"/>
                  <a:gd name="T29" fmla="*/ 22 h 238"/>
                  <a:gd name="T30" fmla="*/ 191 w 340"/>
                  <a:gd name="T31" fmla="*/ 133 h 238"/>
                  <a:gd name="T32" fmla="*/ 148 w 340"/>
                  <a:gd name="T33" fmla="*/ 90 h 238"/>
                  <a:gd name="T34" fmla="*/ 133 w 340"/>
                  <a:gd name="T35" fmla="*/ 90 h 238"/>
                  <a:gd name="T36" fmla="*/ 4 w 340"/>
                  <a:gd name="T37" fmla="*/ 219 h 238"/>
                  <a:gd name="T38" fmla="*/ 4 w 340"/>
                  <a:gd name="T39" fmla="*/ 234 h 238"/>
                  <a:gd name="T40" fmla="*/ 20 w 340"/>
                  <a:gd name="T41" fmla="*/ 2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0" h="238">
                    <a:moveTo>
                      <a:pt x="20" y="234"/>
                    </a:moveTo>
                    <a:cubicBezTo>
                      <a:pt x="140" y="113"/>
                      <a:pt x="140" y="113"/>
                      <a:pt x="140" y="113"/>
                    </a:cubicBezTo>
                    <a:cubicBezTo>
                      <a:pt x="183" y="156"/>
                      <a:pt x="183" y="156"/>
                      <a:pt x="183" y="156"/>
                    </a:cubicBezTo>
                    <a:cubicBezTo>
                      <a:pt x="188" y="160"/>
                      <a:pt x="195" y="160"/>
                      <a:pt x="199" y="156"/>
                    </a:cubicBezTo>
                    <a:cubicBezTo>
                      <a:pt x="318" y="37"/>
                      <a:pt x="318" y="37"/>
                      <a:pt x="318" y="37"/>
                    </a:cubicBezTo>
                    <a:cubicBezTo>
                      <a:pt x="318" y="64"/>
                      <a:pt x="318" y="64"/>
                      <a:pt x="318" y="64"/>
                    </a:cubicBezTo>
                    <a:cubicBezTo>
                      <a:pt x="318" y="70"/>
                      <a:pt x="323" y="75"/>
                      <a:pt x="329" y="75"/>
                    </a:cubicBezTo>
                    <a:cubicBezTo>
                      <a:pt x="335" y="75"/>
                      <a:pt x="340" y="70"/>
                      <a:pt x="340" y="64"/>
                    </a:cubicBezTo>
                    <a:cubicBezTo>
                      <a:pt x="340" y="11"/>
                      <a:pt x="340" y="11"/>
                      <a:pt x="340" y="11"/>
                    </a:cubicBezTo>
                    <a:cubicBezTo>
                      <a:pt x="340" y="8"/>
                      <a:pt x="339" y="5"/>
                      <a:pt x="337" y="3"/>
                    </a:cubicBezTo>
                    <a:cubicBezTo>
                      <a:pt x="335" y="1"/>
                      <a:pt x="332" y="0"/>
                      <a:pt x="329" y="0"/>
                    </a:cubicBezTo>
                    <a:cubicBezTo>
                      <a:pt x="276" y="0"/>
                      <a:pt x="276" y="0"/>
                      <a:pt x="276" y="0"/>
                    </a:cubicBezTo>
                    <a:cubicBezTo>
                      <a:pt x="270" y="0"/>
                      <a:pt x="265" y="4"/>
                      <a:pt x="265" y="11"/>
                    </a:cubicBezTo>
                    <a:cubicBezTo>
                      <a:pt x="265" y="17"/>
                      <a:pt x="270" y="22"/>
                      <a:pt x="276" y="22"/>
                    </a:cubicBezTo>
                    <a:cubicBezTo>
                      <a:pt x="302" y="22"/>
                      <a:pt x="302" y="22"/>
                      <a:pt x="302" y="22"/>
                    </a:cubicBezTo>
                    <a:cubicBezTo>
                      <a:pt x="191" y="133"/>
                      <a:pt x="191" y="133"/>
                      <a:pt x="191" y="133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4" y="86"/>
                      <a:pt x="137" y="86"/>
                      <a:pt x="133" y="90"/>
                    </a:cubicBezTo>
                    <a:cubicBezTo>
                      <a:pt x="4" y="219"/>
                      <a:pt x="4" y="219"/>
                      <a:pt x="4" y="219"/>
                    </a:cubicBezTo>
                    <a:cubicBezTo>
                      <a:pt x="0" y="223"/>
                      <a:pt x="0" y="230"/>
                      <a:pt x="4" y="234"/>
                    </a:cubicBezTo>
                    <a:cubicBezTo>
                      <a:pt x="8" y="238"/>
                      <a:pt x="15" y="238"/>
                      <a:pt x="2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</p:grpSp>
      <p:sp>
        <p:nvSpPr>
          <p:cNvPr id="50" name="Content Placeholder 2"/>
          <p:cNvSpPr txBox="1"/>
          <p:nvPr/>
        </p:nvSpPr>
        <p:spPr>
          <a:xfrm>
            <a:off x="1483036" y="1718409"/>
            <a:ext cx="1975123" cy="432048"/>
          </a:xfrm>
          <a:prstGeom prst="rect">
            <a:avLst/>
          </a:prstGeom>
        </p:spPr>
        <p:txBody>
          <a:bodyPr vert="horz" lIns="91431" tIns="45716" rIns="91431" bIns="45716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5B9BD5">
                  <a:lumMod val="75000"/>
                </a:srgbClr>
              </a:buClr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云相册功能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Content Placeholder 2"/>
          <p:cNvSpPr txBox="1"/>
          <p:nvPr/>
        </p:nvSpPr>
        <p:spPr>
          <a:xfrm>
            <a:off x="1483036" y="2596032"/>
            <a:ext cx="1975123" cy="432048"/>
          </a:xfrm>
          <a:prstGeom prst="rect">
            <a:avLst/>
          </a:prstGeom>
        </p:spPr>
        <p:txBody>
          <a:bodyPr vert="horz" lIns="91431" tIns="45716" rIns="91431" bIns="45716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5B9BD5">
                  <a:lumMod val="75000"/>
                </a:srgbClr>
              </a:buClr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建立人脸库功能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12"/>
          <p:cNvSpPr/>
          <p:nvPr/>
        </p:nvSpPr>
        <p:spPr>
          <a:xfrm>
            <a:off x="3889867" y="134160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项目简介</a:t>
            </a:r>
            <a:endParaRPr lang="en-US" altLang="x-none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55" name="文本框 12"/>
          <p:cNvSpPr/>
          <p:nvPr/>
        </p:nvSpPr>
        <p:spPr>
          <a:xfrm>
            <a:off x="596384" y="981075"/>
            <a:ext cx="119888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项目</a:t>
            </a:r>
            <a:r>
              <a:rPr lang="zh-CN" sz="20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功能</a:t>
            </a:r>
          </a:p>
        </p:txBody>
      </p:sp>
      <p:sp>
        <p:nvSpPr>
          <p:cNvPr id="63" name="Content Placeholder 2"/>
          <p:cNvSpPr txBox="1"/>
          <p:nvPr/>
        </p:nvSpPr>
        <p:spPr>
          <a:xfrm>
            <a:off x="1483036" y="3491825"/>
            <a:ext cx="1975123" cy="432048"/>
          </a:xfrm>
          <a:prstGeom prst="rect">
            <a:avLst/>
          </a:prstGeom>
        </p:spPr>
        <p:txBody>
          <a:bodyPr vert="horz" lIns="91431" tIns="45716" rIns="91431" bIns="45716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5B9BD5">
                  <a:lumMod val="75000"/>
                </a:srgbClr>
              </a:buClr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人脸搜索功能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51"/>
          <p:cNvSpPr/>
          <p:nvPr/>
        </p:nvSpPr>
        <p:spPr>
          <a:xfrm>
            <a:off x="792957" y="1465660"/>
            <a:ext cx="2726531" cy="2726531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椭圆 52"/>
          <p:cNvSpPr/>
          <p:nvPr/>
        </p:nvSpPr>
        <p:spPr>
          <a:xfrm>
            <a:off x="2902744" y="4189810"/>
            <a:ext cx="692944" cy="692944"/>
          </a:xfrm>
          <a:prstGeom prst="ellipse">
            <a:avLst/>
          </a:prstGeom>
          <a:solidFill>
            <a:srgbClr val="2F2637"/>
          </a:solidFill>
          <a:ln w="9525">
            <a:noFill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椭圆 53"/>
          <p:cNvSpPr/>
          <p:nvPr/>
        </p:nvSpPr>
        <p:spPr>
          <a:xfrm>
            <a:off x="2574132" y="859632"/>
            <a:ext cx="473869" cy="473869"/>
          </a:xfrm>
          <a:prstGeom prst="ellipse">
            <a:avLst/>
          </a:prstGeom>
          <a:solidFill>
            <a:srgbClr val="D0EAEB"/>
          </a:solidFill>
          <a:ln w="6350" cap="flat" cmpd="sng">
            <a:solidFill>
              <a:srgbClr val="2F2637">
                <a:alpha val="5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文本框 54"/>
          <p:cNvSpPr/>
          <p:nvPr/>
        </p:nvSpPr>
        <p:spPr>
          <a:xfrm>
            <a:off x="5481204" y="2001441"/>
            <a:ext cx="2031325" cy="646331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>
              <a:lnSpc>
                <a:spcPct val="100000"/>
              </a:lnSpc>
            </a:pPr>
            <a:r>
              <a:rPr lang="zh-CN" altLang="en-US" sz="3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成果展示</a:t>
            </a:r>
          </a:p>
        </p:txBody>
      </p:sp>
      <p:sp>
        <p:nvSpPr>
          <p:cNvPr id="9" name="直接连接符 56"/>
          <p:cNvSpPr/>
          <p:nvPr/>
        </p:nvSpPr>
        <p:spPr>
          <a:xfrm rot="5400000" flipH="1">
            <a:off x="6496866" y="1388974"/>
            <a:ext cx="2" cy="2472759"/>
          </a:xfrm>
          <a:prstGeom prst="line">
            <a:avLst/>
          </a:prstGeom>
          <a:ln w="12700" cap="flat" cmpd="sng">
            <a:solidFill>
              <a:srgbClr val="2F2637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" name="椭圆 14"/>
          <p:cNvSpPr/>
          <p:nvPr/>
        </p:nvSpPr>
        <p:spPr>
          <a:xfrm>
            <a:off x="792957" y="1465660"/>
            <a:ext cx="2726531" cy="2726531"/>
          </a:xfrm>
          <a:prstGeom prst="ellipse">
            <a:avLst/>
          </a:prstGeom>
          <a:solidFill>
            <a:srgbClr val="2F2637">
              <a:alpha val="50000"/>
            </a:srgbClr>
          </a:solidFill>
          <a:ln w="9525">
            <a:noFill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25116" y="1595437"/>
            <a:ext cx="2462213" cy="2462213"/>
          </a:xfrm>
          <a:prstGeom prst="ellipse">
            <a:avLst/>
          </a:prstGeom>
          <a:noFill/>
          <a:ln w="63500" cap="flat" cmpd="sng">
            <a:solidFill>
              <a:srgbClr val="D0EAEB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" name="文本框 57"/>
          <p:cNvSpPr/>
          <p:nvPr/>
        </p:nvSpPr>
        <p:spPr>
          <a:xfrm>
            <a:off x="1244754" y="2001441"/>
            <a:ext cx="1822935" cy="168507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10350" b="1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0</a:t>
            </a:r>
            <a:r>
              <a:rPr lang="en-US" altLang="zh-CN" sz="10350" b="1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2</a:t>
            </a:r>
            <a:endParaRPr lang="zh-CN" altLang="en-US" sz="10350" b="1" dirty="0">
              <a:solidFill>
                <a:srgbClr val="FDFDF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3839126" y="1943447"/>
            <a:ext cx="900656" cy="900532"/>
          </a:xfrm>
          <a:prstGeom prst="ellipse">
            <a:avLst/>
          </a:prstGeom>
          <a:solidFill>
            <a:schemeClr val="bg1">
              <a:alpha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3765">
              <a:defRPr/>
            </a:pPr>
            <a:endParaRPr lang="zh-CN" altLang="en-US" sz="18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60841" y="2172970"/>
            <a:ext cx="9004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APP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接连接符 8"/>
          <p:cNvSpPr/>
          <p:nvPr/>
        </p:nvSpPr>
        <p:spPr>
          <a:xfrm flipV="1">
            <a:off x="5403056" y="865585"/>
            <a:ext cx="3509963" cy="1190"/>
          </a:xfrm>
          <a:prstGeom prst="line">
            <a:avLst/>
          </a:prstGeom>
          <a:ln w="6350" cap="flat" cmpd="sng">
            <a:solidFill>
              <a:srgbClr val="2F2637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" name="直接连接符 10"/>
          <p:cNvSpPr/>
          <p:nvPr/>
        </p:nvSpPr>
        <p:spPr>
          <a:xfrm flipV="1">
            <a:off x="257175" y="865585"/>
            <a:ext cx="3509963" cy="1190"/>
          </a:xfrm>
          <a:prstGeom prst="line">
            <a:avLst/>
          </a:prstGeom>
          <a:ln w="6350" cap="flat" cmpd="sng">
            <a:solidFill>
              <a:srgbClr val="2F2637"/>
            </a:solidFill>
            <a:prstDash val="solid"/>
            <a:miter/>
            <a:headEnd type="none" w="med" len="med"/>
            <a:tailEnd type="none" w="med" len="med"/>
          </a:ln>
        </p:spPr>
      </p:sp>
      <p:grpSp>
        <p:nvGrpSpPr>
          <p:cNvPr id="7" name="组合 1"/>
          <p:cNvGrpSpPr/>
          <p:nvPr/>
        </p:nvGrpSpPr>
        <p:grpSpPr>
          <a:xfrm>
            <a:off x="4025504" y="750094"/>
            <a:ext cx="1101328" cy="230981"/>
            <a:chOff x="0" y="0"/>
            <a:chExt cx="1541192" cy="321992"/>
          </a:xfrm>
        </p:grpSpPr>
        <p:sp>
          <p:nvSpPr>
            <p:cNvPr id="8" name="椭圆 13"/>
            <p:cNvSpPr/>
            <p:nvPr/>
          </p:nvSpPr>
          <p:spPr>
            <a:xfrm>
              <a:off x="0" y="0"/>
              <a:ext cx="321992" cy="321992"/>
            </a:xfrm>
            <a:prstGeom prst="ellipse">
              <a:avLst/>
            </a:prstGeom>
            <a:solidFill>
              <a:srgbClr val="D0EAEB"/>
            </a:solidFill>
            <a:ln w="9525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015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椭圆 15"/>
            <p:cNvSpPr/>
            <p:nvPr/>
          </p:nvSpPr>
          <p:spPr>
            <a:xfrm>
              <a:off x="406400" y="0"/>
              <a:ext cx="321992" cy="321992"/>
            </a:xfrm>
            <a:prstGeom prst="ellipse">
              <a:avLst/>
            </a:prstGeom>
            <a:solidFill>
              <a:srgbClr val="2F2637"/>
            </a:solidFill>
            <a:ln w="9525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015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椭圆 16"/>
            <p:cNvSpPr/>
            <p:nvPr/>
          </p:nvSpPr>
          <p:spPr>
            <a:xfrm>
              <a:off x="812800" y="0"/>
              <a:ext cx="321992" cy="321992"/>
            </a:xfrm>
            <a:prstGeom prst="ellipse">
              <a:avLst/>
            </a:prstGeom>
            <a:solidFill>
              <a:srgbClr val="D0EAEB"/>
            </a:solidFill>
            <a:ln w="9525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015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" name="椭圆 17"/>
            <p:cNvSpPr/>
            <p:nvPr/>
          </p:nvSpPr>
          <p:spPr>
            <a:xfrm>
              <a:off x="1219200" y="0"/>
              <a:ext cx="321992" cy="321992"/>
            </a:xfrm>
            <a:prstGeom prst="ellipse">
              <a:avLst/>
            </a:prstGeom>
            <a:solidFill>
              <a:srgbClr val="2F2637"/>
            </a:solidFill>
            <a:ln w="9525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015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5" name="文本框 12"/>
          <p:cNvSpPr/>
          <p:nvPr/>
        </p:nvSpPr>
        <p:spPr>
          <a:xfrm>
            <a:off x="3517891" y="165319"/>
            <a:ext cx="1826141" cy="5847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成果展示</a:t>
            </a:r>
            <a:endParaRPr lang="en-US" altLang="x-none" sz="32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79277A-7CB1-D64D-8596-C9B2D195C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57" y="901690"/>
            <a:ext cx="2291756" cy="42418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DE39EE3-8C6E-7648-83DC-AB9921D26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625" y="901689"/>
            <a:ext cx="2291756" cy="424181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0AD93C5-2241-CF4E-BCC5-EE57453F6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57" y="888121"/>
            <a:ext cx="2291756" cy="424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51"/>
          <p:cNvSpPr/>
          <p:nvPr/>
        </p:nvSpPr>
        <p:spPr>
          <a:xfrm>
            <a:off x="792957" y="1465660"/>
            <a:ext cx="2726531" cy="2726531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椭圆 52"/>
          <p:cNvSpPr/>
          <p:nvPr/>
        </p:nvSpPr>
        <p:spPr>
          <a:xfrm>
            <a:off x="2902744" y="4189810"/>
            <a:ext cx="692944" cy="692944"/>
          </a:xfrm>
          <a:prstGeom prst="ellipse">
            <a:avLst/>
          </a:prstGeom>
          <a:solidFill>
            <a:srgbClr val="2F2637"/>
          </a:solidFill>
          <a:ln w="9525">
            <a:noFill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椭圆 53"/>
          <p:cNvSpPr/>
          <p:nvPr/>
        </p:nvSpPr>
        <p:spPr>
          <a:xfrm>
            <a:off x="2574132" y="859632"/>
            <a:ext cx="473869" cy="473869"/>
          </a:xfrm>
          <a:prstGeom prst="ellipse">
            <a:avLst/>
          </a:prstGeom>
          <a:solidFill>
            <a:srgbClr val="D0EAEB"/>
          </a:solidFill>
          <a:ln w="6350" cap="flat" cmpd="sng">
            <a:solidFill>
              <a:srgbClr val="2F2637">
                <a:alpha val="5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文本框 54"/>
          <p:cNvSpPr/>
          <p:nvPr/>
        </p:nvSpPr>
        <p:spPr>
          <a:xfrm>
            <a:off x="5444074" y="2562225"/>
            <a:ext cx="155448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>
              <a:lnSpc>
                <a:spcPct val="100000"/>
              </a:lnSpc>
            </a:pPr>
            <a:r>
              <a:rPr lang="zh-CN" altLang="en-US" sz="3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创新点</a:t>
            </a:r>
          </a:p>
        </p:txBody>
      </p:sp>
      <p:sp>
        <p:nvSpPr>
          <p:cNvPr id="9" name="直接连接符 56"/>
          <p:cNvSpPr/>
          <p:nvPr/>
        </p:nvSpPr>
        <p:spPr>
          <a:xfrm rot="5400000">
            <a:off x="6459142" y="1858566"/>
            <a:ext cx="1190" cy="2700338"/>
          </a:xfrm>
          <a:prstGeom prst="line">
            <a:avLst/>
          </a:prstGeom>
          <a:ln w="12700" cap="flat" cmpd="sng">
            <a:solidFill>
              <a:srgbClr val="2F2637"/>
            </a:solidFill>
            <a:prstDash val="solid"/>
            <a:miter/>
            <a:headEnd type="none" w="med" len="med"/>
            <a:tailEnd type="none" w="med" len="med"/>
          </a:ln>
        </p:spPr>
      </p:sp>
      <p:grpSp>
        <p:nvGrpSpPr>
          <p:cNvPr id="10" name="组合 9"/>
          <p:cNvGrpSpPr/>
          <p:nvPr/>
        </p:nvGrpSpPr>
        <p:grpSpPr>
          <a:xfrm>
            <a:off x="3812401" y="2520944"/>
            <a:ext cx="759619" cy="759619"/>
            <a:chOff x="5873750" y="1954213"/>
            <a:chExt cx="1012825" cy="1012825"/>
          </a:xfrm>
        </p:grpSpPr>
        <p:sp>
          <p:nvSpPr>
            <p:cNvPr id="11" name="椭圆 58"/>
            <p:cNvSpPr/>
            <p:nvPr/>
          </p:nvSpPr>
          <p:spPr>
            <a:xfrm>
              <a:off x="5873750" y="1954213"/>
              <a:ext cx="1012825" cy="1012825"/>
            </a:xfrm>
            <a:prstGeom prst="ellipse">
              <a:avLst/>
            </a:prstGeom>
            <a:solidFill>
              <a:srgbClr val="D0EAEB"/>
            </a:solidFill>
            <a:ln w="6350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lvl="0" algn="ctr">
                <a:lnSpc>
                  <a:spcPct val="100000"/>
                </a:lnSpc>
              </a:pPr>
              <a:endParaRPr sz="1015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12" name="组合 59"/>
            <p:cNvGrpSpPr/>
            <p:nvPr/>
          </p:nvGrpSpPr>
          <p:grpSpPr>
            <a:xfrm>
              <a:off x="6149975" y="2284413"/>
              <a:ext cx="498475" cy="477837"/>
              <a:chOff x="0" y="0"/>
              <a:chExt cx="2438400" cy="2332038"/>
            </a:xfrm>
          </p:grpSpPr>
          <p:sp>
            <p:nvSpPr>
              <p:cNvPr id="13" name="Freeform 25"/>
              <p:cNvSpPr/>
              <p:nvPr/>
            </p:nvSpPr>
            <p:spPr>
              <a:xfrm>
                <a:off x="893763" y="1676400"/>
                <a:ext cx="655638" cy="655638"/>
              </a:xfrm>
              <a:custGeom>
                <a:avLst/>
                <a:gdLst>
                  <a:gd name="txL" fmla="*/ 0 w 413"/>
                  <a:gd name="txT" fmla="*/ 0 h 413"/>
                  <a:gd name="txR" fmla="*/ 413 w 413"/>
                  <a:gd name="txB" fmla="*/ 413 h 413"/>
                </a:gdLst>
                <a:ahLst/>
                <a:cxnLst>
                  <a:cxn ang="0">
                    <a:pos x="206" y="413"/>
                  </a:cxn>
                  <a:cxn ang="0">
                    <a:pos x="0" y="0"/>
                  </a:cxn>
                  <a:cxn ang="0">
                    <a:pos x="413" y="0"/>
                  </a:cxn>
                  <a:cxn ang="0">
                    <a:pos x="206" y="413"/>
                  </a:cxn>
                </a:cxnLst>
                <a:rect l="txL" t="txT" r="txR" b="txB"/>
                <a:pathLst>
                  <a:path w="413" h="413">
                    <a:moveTo>
                      <a:pt x="206" y="413"/>
                    </a:moveTo>
                    <a:lnTo>
                      <a:pt x="0" y="0"/>
                    </a:lnTo>
                    <a:lnTo>
                      <a:pt x="413" y="0"/>
                    </a:lnTo>
                    <a:lnTo>
                      <a:pt x="206" y="413"/>
                    </a:lnTo>
                    <a:close/>
                  </a:path>
                </a:pathLst>
              </a:custGeom>
              <a:solidFill>
                <a:srgbClr val="2F2637"/>
              </a:solidFill>
              <a:ln w="9525">
                <a:noFill/>
              </a:ln>
            </p:spPr>
            <p:txBody>
              <a:bodyPr vert="horz" wrap="square" anchor="t"/>
              <a:lstStyle/>
              <a:p>
                <a:pPr lvl="0">
                  <a:lnSpc>
                    <a:spcPct val="100000"/>
                  </a:lnSpc>
                </a:pPr>
                <a:endParaRPr sz="1500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4" name="任意多边形 61"/>
              <p:cNvSpPr/>
              <p:nvPr/>
            </p:nvSpPr>
            <p:spPr>
              <a:xfrm>
                <a:off x="0" y="0"/>
                <a:ext cx="2438400" cy="1774825"/>
              </a:xfrm>
              <a:custGeom>
                <a:avLst/>
                <a:gdLst>
                  <a:gd name="txL" fmla="*/ 0 w 2438400"/>
                  <a:gd name="txT" fmla="*/ 0 h 1774825"/>
                  <a:gd name="txR" fmla="*/ 2438400 w 2438400"/>
                  <a:gd name="txB" fmla="*/ 1774825 h 1774825"/>
                </a:gdLst>
                <a:ahLst/>
                <a:cxnLst>
                  <a:cxn ang="0">
                    <a:pos x="290196" y="0"/>
                  </a:cxn>
                  <a:cxn ang="0">
                    <a:pos x="2151973" y="0"/>
                  </a:cxn>
                  <a:cxn ang="0">
                    <a:pos x="2438400" y="286384"/>
                  </a:cxn>
                  <a:cxn ang="0">
                    <a:pos x="2438400" y="1484673"/>
                  </a:cxn>
                  <a:cxn ang="0">
                    <a:pos x="2151973" y="1774825"/>
                  </a:cxn>
                  <a:cxn ang="0">
                    <a:pos x="290196" y="1774825"/>
                  </a:cxn>
                  <a:cxn ang="0">
                    <a:pos x="0" y="1484673"/>
                  </a:cxn>
                  <a:cxn ang="0">
                    <a:pos x="0" y="286384"/>
                  </a:cxn>
                  <a:cxn ang="0">
                    <a:pos x="290196" y="0"/>
                  </a:cxn>
                  <a:cxn ang="0">
                    <a:pos x="471488" y="425450"/>
                  </a:cxn>
                  <a:cxn ang="0">
                    <a:pos x="471488" y="598488"/>
                  </a:cxn>
                  <a:cxn ang="0">
                    <a:pos x="1971676" y="598488"/>
                  </a:cxn>
                  <a:cxn ang="0">
                    <a:pos x="1971676" y="425450"/>
                  </a:cxn>
                  <a:cxn ang="0">
                    <a:pos x="471488" y="425450"/>
                  </a:cxn>
                  <a:cxn ang="0">
                    <a:pos x="471488" y="801688"/>
                  </a:cxn>
                  <a:cxn ang="0">
                    <a:pos x="471488" y="971551"/>
                  </a:cxn>
                  <a:cxn ang="0">
                    <a:pos x="1971676" y="971551"/>
                  </a:cxn>
                  <a:cxn ang="0">
                    <a:pos x="1971676" y="801688"/>
                  </a:cxn>
                  <a:cxn ang="0">
                    <a:pos x="471488" y="801688"/>
                  </a:cxn>
                  <a:cxn ang="0">
                    <a:pos x="471488" y="1174750"/>
                  </a:cxn>
                  <a:cxn ang="0">
                    <a:pos x="471488" y="1347788"/>
                  </a:cxn>
                  <a:cxn ang="0">
                    <a:pos x="1971676" y="1347788"/>
                  </a:cxn>
                  <a:cxn ang="0">
                    <a:pos x="1971676" y="1174750"/>
                  </a:cxn>
                  <a:cxn ang="0">
                    <a:pos x="471488" y="1174750"/>
                  </a:cxn>
                </a:cxnLst>
                <a:rect l="txL" t="txT" r="txR" b="txB"/>
                <a:pathLst>
                  <a:path w="2438400" h="1774825">
                    <a:moveTo>
                      <a:pt x="290196" y="0"/>
                    </a:moveTo>
                    <a:cubicBezTo>
                      <a:pt x="2151973" y="0"/>
                      <a:pt x="2151973" y="0"/>
                      <a:pt x="2151973" y="0"/>
                    </a:cubicBezTo>
                    <a:cubicBezTo>
                      <a:pt x="2310262" y="0"/>
                      <a:pt x="2438400" y="128119"/>
                      <a:pt x="2438400" y="286384"/>
                    </a:cubicBezTo>
                    <a:lnTo>
                      <a:pt x="2438400" y="1484673"/>
                    </a:lnTo>
                    <a:cubicBezTo>
                      <a:pt x="2438400" y="1646706"/>
                      <a:pt x="2310262" y="1774825"/>
                      <a:pt x="2151973" y="1774825"/>
                    </a:cubicBezTo>
                    <a:cubicBezTo>
                      <a:pt x="290196" y="1774825"/>
                      <a:pt x="290196" y="1774825"/>
                      <a:pt x="290196" y="1774825"/>
                    </a:cubicBezTo>
                    <a:cubicBezTo>
                      <a:pt x="131907" y="1774825"/>
                      <a:pt x="0" y="1646706"/>
                      <a:pt x="0" y="1484673"/>
                    </a:cubicBezTo>
                    <a:cubicBezTo>
                      <a:pt x="0" y="286384"/>
                      <a:pt x="0" y="286384"/>
                      <a:pt x="0" y="286384"/>
                    </a:cubicBezTo>
                    <a:cubicBezTo>
                      <a:pt x="0" y="128119"/>
                      <a:pt x="131907" y="0"/>
                      <a:pt x="290196" y="0"/>
                    </a:cubicBezTo>
                    <a:close/>
                    <a:moveTo>
                      <a:pt x="471488" y="425450"/>
                    </a:moveTo>
                    <a:lnTo>
                      <a:pt x="471488" y="598488"/>
                    </a:lnTo>
                    <a:lnTo>
                      <a:pt x="1971676" y="598488"/>
                    </a:lnTo>
                    <a:lnTo>
                      <a:pt x="1971676" y="425450"/>
                    </a:lnTo>
                    <a:lnTo>
                      <a:pt x="471488" y="425450"/>
                    </a:lnTo>
                    <a:close/>
                    <a:moveTo>
                      <a:pt x="471488" y="801688"/>
                    </a:moveTo>
                    <a:lnTo>
                      <a:pt x="471488" y="971551"/>
                    </a:lnTo>
                    <a:lnTo>
                      <a:pt x="1971676" y="971551"/>
                    </a:lnTo>
                    <a:lnTo>
                      <a:pt x="1971676" y="801688"/>
                    </a:lnTo>
                    <a:lnTo>
                      <a:pt x="471488" y="801688"/>
                    </a:lnTo>
                    <a:close/>
                    <a:moveTo>
                      <a:pt x="471488" y="1174750"/>
                    </a:moveTo>
                    <a:lnTo>
                      <a:pt x="471488" y="1347788"/>
                    </a:lnTo>
                    <a:lnTo>
                      <a:pt x="1971676" y="1347788"/>
                    </a:lnTo>
                    <a:lnTo>
                      <a:pt x="1971676" y="1174750"/>
                    </a:lnTo>
                    <a:lnTo>
                      <a:pt x="471488" y="1174750"/>
                    </a:lnTo>
                    <a:close/>
                  </a:path>
                </a:pathLst>
              </a:custGeom>
              <a:solidFill>
                <a:srgbClr val="2F2637"/>
              </a:solidFill>
              <a:ln w="9525">
                <a:noFill/>
              </a:ln>
            </p:spPr>
            <p:txBody>
              <a:bodyPr vert="horz" wrap="square" anchor="t"/>
              <a:lstStyle/>
              <a:p>
                <a:pPr lvl="0">
                  <a:lnSpc>
                    <a:spcPct val="100000"/>
                  </a:lnSpc>
                </a:pPr>
                <a:endParaRPr sz="1500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</p:grpSp>
      <p:sp>
        <p:nvSpPr>
          <p:cNvPr id="15" name="椭圆 14"/>
          <p:cNvSpPr/>
          <p:nvPr/>
        </p:nvSpPr>
        <p:spPr>
          <a:xfrm>
            <a:off x="792957" y="1465660"/>
            <a:ext cx="2726531" cy="2726531"/>
          </a:xfrm>
          <a:prstGeom prst="ellipse">
            <a:avLst/>
          </a:prstGeom>
          <a:solidFill>
            <a:srgbClr val="2F2637">
              <a:alpha val="50000"/>
            </a:srgbClr>
          </a:solidFill>
          <a:ln w="9525">
            <a:noFill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25116" y="1595437"/>
            <a:ext cx="2462213" cy="2462213"/>
          </a:xfrm>
          <a:prstGeom prst="ellipse">
            <a:avLst/>
          </a:prstGeom>
          <a:noFill/>
          <a:ln w="63500" cap="flat" cmpd="sng">
            <a:solidFill>
              <a:srgbClr val="D0EAEB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101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" name="文本框 57"/>
          <p:cNvSpPr/>
          <p:nvPr/>
        </p:nvSpPr>
        <p:spPr>
          <a:xfrm>
            <a:off x="1225066" y="1984004"/>
            <a:ext cx="1822935" cy="168507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10350" b="1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0</a:t>
            </a:r>
            <a:r>
              <a:rPr lang="en-US" altLang="zh-CN" sz="10350" b="1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3</a:t>
            </a:r>
            <a:endParaRPr lang="zh-CN" altLang="en-US" sz="10350" b="1" dirty="0">
              <a:solidFill>
                <a:srgbClr val="FDFDF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接连接符 8"/>
          <p:cNvSpPr/>
          <p:nvPr/>
        </p:nvSpPr>
        <p:spPr>
          <a:xfrm flipV="1">
            <a:off x="5403056" y="865585"/>
            <a:ext cx="3509963" cy="1190"/>
          </a:xfrm>
          <a:prstGeom prst="line">
            <a:avLst/>
          </a:prstGeom>
          <a:ln w="6350" cap="flat" cmpd="sng">
            <a:solidFill>
              <a:srgbClr val="2F2637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" name="直接连接符 10"/>
          <p:cNvSpPr/>
          <p:nvPr/>
        </p:nvSpPr>
        <p:spPr>
          <a:xfrm flipV="1">
            <a:off x="257175" y="865585"/>
            <a:ext cx="3509963" cy="1190"/>
          </a:xfrm>
          <a:prstGeom prst="line">
            <a:avLst/>
          </a:prstGeom>
          <a:ln w="6350" cap="flat" cmpd="sng">
            <a:solidFill>
              <a:srgbClr val="2F2637"/>
            </a:solidFill>
            <a:prstDash val="solid"/>
            <a:miter/>
            <a:headEnd type="none" w="med" len="med"/>
            <a:tailEnd type="none" w="med" len="med"/>
          </a:ln>
        </p:spPr>
      </p:sp>
      <p:grpSp>
        <p:nvGrpSpPr>
          <p:cNvPr id="7" name="组合 1"/>
          <p:cNvGrpSpPr/>
          <p:nvPr/>
        </p:nvGrpSpPr>
        <p:grpSpPr>
          <a:xfrm>
            <a:off x="4025504" y="750094"/>
            <a:ext cx="1101328" cy="230981"/>
            <a:chOff x="0" y="0"/>
            <a:chExt cx="1541192" cy="321992"/>
          </a:xfrm>
        </p:grpSpPr>
        <p:sp>
          <p:nvSpPr>
            <p:cNvPr id="8" name="椭圆 13"/>
            <p:cNvSpPr/>
            <p:nvPr/>
          </p:nvSpPr>
          <p:spPr>
            <a:xfrm>
              <a:off x="0" y="0"/>
              <a:ext cx="321992" cy="321992"/>
            </a:xfrm>
            <a:prstGeom prst="ellipse">
              <a:avLst/>
            </a:prstGeom>
            <a:solidFill>
              <a:srgbClr val="D0EAEB"/>
            </a:solidFill>
            <a:ln w="9525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015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椭圆 15"/>
            <p:cNvSpPr/>
            <p:nvPr/>
          </p:nvSpPr>
          <p:spPr>
            <a:xfrm>
              <a:off x="406400" y="0"/>
              <a:ext cx="321992" cy="321992"/>
            </a:xfrm>
            <a:prstGeom prst="ellipse">
              <a:avLst/>
            </a:prstGeom>
            <a:solidFill>
              <a:srgbClr val="2F2637"/>
            </a:solidFill>
            <a:ln w="9525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015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椭圆 16"/>
            <p:cNvSpPr/>
            <p:nvPr/>
          </p:nvSpPr>
          <p:spPr>
            <a:xfrm>
              <a:off x="812800" y="0"/>
              <a:ext cx="321992" cy="321992"/>
            </a:xfrm>
            <a:prstGeom prst="ellipse">
              <a:avLst/>
            </a:prstGeom>
            <a:solidFill>
              <a:srgbClr val="D0EAEB"/>
            </a:solidFill>
            <a:ln w="9525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015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" name="椭圆 17"/>
            <p:cNvSpPr/>
            <p:nvPr/>
          </p:nvSpPr>
          <p:spPr>
            <a:xfrm>
              <a:off x="1219200" y="0"/>
              <a:ext cx="321992" cy="321992"/>
            </a:xfrm>
            <a:prstGeom prst="ellipse">
              <a:avLst/>
            </a:prstGeom>
            <a:solidFill>
              <a:srgbClr val="2F2637"/>
            </a:solidFill>
            <a:ln w="9525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015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2" name="Oval 22"/>
          <p:cNvSpPr>
            <a:spLocks noChangeArrowheads="1"/>
          </p:cNvSpPr>
          <p:nvPr/>
        </p:nvSpPr>
        <p:spPr bwMode="auto">
          <a:xfrm>
            <a:off x="3584697" y="1342859"/>
            <a:ext cx="977235" cy="976606"/>
          </a:xfrm>
          <a:prstGeom prst="ellipse">
            <a:avLst/>
          </a:prstGeom>
          <a:solidFill>
            <a:srgbClr val="2F2637"/>
          </a:solidFill>
          <a:ln>
            <a:noFill/>
          </a:ln>
        </p:spPr>
        <p:txBody>
          <a:bodyPr vert="horz" wrap="square" lIns="56620" tIns="28310" rIns="56620" bIns="28310" numCol="1" anchor="ctr" anchorCtr="0" compatLnSpc="1"/>
          <a:lstStyle/>
          <a:p>
            <a:pPr algn="ctr"/>
            <a:r>
              <a:rPr lang="en-US" altLang="zh-CN" sz="6000" b="1" baseline="-3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</a:p>
        </p:txBody>
      </p:sp>
      <p:sp>
        <p:nvSpPr>
          <p:cNvPr id="13" name="Line 23"/>
          <p:cNvSpPr>
            <a:spLocks noChangeShapeType="1"/>
          </p:cNvSpPr>
          <p:nvPr/>
        </p:nvSpPr>
        <p:spPr bwMode="auto">
          <a:xfrm flipH="1">
            <a:off x="1212491" y="1831128"/>
            <a:ext cx="2372206" cy="0"/>
          </a:xfrm>
          <a:prstGeom prst="line">
            <a:avLst/>
          </a:prstGeom>
          <a:noFill/>
          <a:ln w="5" cap="flat">
            <a:solidFill>
              <a:srgbClr val="2F2637"/>
            </a:solidFill>
            <a:prstDash val="dash"/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56620" tIns="28310" rIns="56620" bIns="28310" numCol="1" anchor="t" anchorCtr="0" compatLnSpc="1"/>
          <a:lstStyle/>
          <a:p>
            <a:endParaRPr lang="zh-CN" altLang="en-US" sz="1015" dirty="0">
              <a:solidFill>
                <a:prstClr val="black">
                  <a:lumMod val="75000"/>
                  <a:lumOff val="25000"/>
                </a:prstClr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Freeform 24"/>
          <p:cNvSpPr>
            <a:spLocks noEditPoints="1"/>
          </p:cNvSpPr>
          <p:nvPr/>
        </p:nvSpPr>
        <p:spPr bwMode="auto">
          <a:xfrm>
            <a:off x="2867892" y="1697618"/>
            <a:ext cx="275313" cy="274439"/>
          </a:xfrm>
          <a:custGeom>
            <a:avLst/>
            <a:gdLst>
              <a:gd name="T0" fmla="*/ 23 w 47"/>
              <a:gd name="T1" fmla="*/ 0 h 47"/>
              <a:gd name="T2" fmla="*/ 47 w 47"/>
              <a:gd name="T3" fmla="*/ 24 h 47"/>
              <a:gd name="T4" fmla="*/ 23 w 47"/>
              <a:gd name="T5" fmla="*/ 47 h 47"/>
              <a:gd name="T6" fmla="*/ 0 w 47"/>
              <a:gd name="T7" fmla="*/ 24 h 47"/>
              <a:gd name="T8" fmla="*/ 23 w 47"/>
              <a:gd name="T9" fmla="*/ 0 h 47"/>
              <a:gd name="T10" fmla="*/ 23 w 47"/>
              <a:gd name="T11" fmla="*/ 15 h 47"/>
              <a:gd name="T12" fmla="*/ 15 w 47"/>
              <a:gd name="T13" fmla="*/ 24 h 47"/>
              <a:gd name="T14" fmla="*/ 23 w 47"/>
              <a:gd name="T15" fmla="*/ 32 h 47"/>
              <a:gd name="T16" fmla="*/ 32 w 47"/>
              <a:gd name="T17" fmla="*/ 24 h 47"/>
              <a:gd name="T18" fmla="*/ 23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3" y="0"/>
                </a:moveTo>
                <a:cubicBezTo>
                  <a:pt x="36" y="0"/>
                  <a:pt x="47" y="11"/>
                  <a:pt x="47" y="24"/>
                </a:cubicBezTo>
                <a:cubicBezTo>
                  <a:pt x="47" y="37"/>
                  <a:pt x="36" y="47"/>
                  <a:pt x="23" y="47"/>
                </a:cubicBezTo>
                <a:cubicBezTo>
                  <a:pt x="10" y="47"/>
                  <a:pt x="0" y="37"/>
                  <a:pt x="0" y="24"/>
                </a:cubicBezTo>
                <a:cubicBezTo>
                  <a:pt x="0" y="11"/>
                  <a:pt x="10" y="0"/>
                  <a:pt x="23" y="0"/>
                </a:cubicBezTo>
                <a:close/>
                <a:moveTo>
                  <a:pt x="23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3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3" y="15"/>
                </a:cubicBezTo>
                <a:close/>
              </a:path>
            </a:pathLst>
          </a:custGeom>
          <a:solidFill>
            <a:srgbClr val="2F2637"/>
          </a:solidFill>
          <a:ln>
            <a:noFill/>
          </a:ln>
        </p:spPr>
        <p:txBody>
          <a:bodyPr vert="horz" wrap="square" lIns="56620" tIns="28310" rIns="56620" bIns="28310" numCol="1" anchor="t" anchorCtr="0" compatLnSpc="1"/>
          <a:lstStyle/>
          <a:p>
            <a:endParaRPr lang="zh-CN" altLang="en-US" sz="1015" dirty="0">
              <a:solidFill>
                <a:prstClr val="black">
                  <a:lumMod val="75000"/>
                  <a:lumOff val="25000"/>
                </a:prstClr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Freeform 25"/>
          <p:cNvSpPr>
            <a:spLocks noEditPoints="1"/>
          </p:cNvSpPr>
          <p:nvPr/>
        </p:nvSpPr>
        <p:spPr bwMode="auto">
          <a:xfrm>
            <a:off x="2223016" y="1697618"/>
            <a:ext cx="277793" cy="274439"/>
          </a:xfrm>
          <a:custGeom>
            <a:avLst/>
            <a:gdLst>
              <a:gd name="T0" fmla="*/ 24 w 47"/>
              <a:gd name="T1" fmla="*/ 0 h 47"/>
              <a:gd name="T2" fmla="*/ 47 w 47"/>
              <a:gd name="T3" fmla="*/ 24 h 47"/>
              <a:gd name="T4" fmla="*/ 24 w 47"/>
              <a:gd name="T5" fmla="*/ 47 h 47"/>
              <a:gd name="T6" fmla="*/ 0 w 47"/>
              <a:gd name="T7" fmla="*/ 24 h 47"/>
              <a:gd name="T8" fmla="*/ 24 w 47"/>
              <a:gd name="T9" fmla="*/ 0 h 47"/>
              <a:gd name="T10" fmla="*/ 24 w 47"/>
              <a:gd name="T11" fmla="*/ 15 h 47"/>
              <a:gd name="T12" fmla="*/ 15 w 47"/>
              <a:gd name="T13" fmla="*/ 24 h 47"/>
              <a:gd name="T14" fmla="*/ 24 w 47"/>
              <a:gd name="T15" fmla="*/ 32 h 47"/>
              <a:gd name="T16" fmla="*/ 32 w 47"/>
              <a:gd name="T17" fmla="*/ 24 h 47"/>
              <a:gd name="T18" fmla="*/ 24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4" y="0"/>
                </a:moveTo>
                <a:cubicBezTo>
                  <a:pt x="37" y="0"/>
                  <a:pt x="47" y="11"/>
                  <a:pt x="47" y="24"/>
                </a:cubicBezTo>
                <a:cubicBezTo>
                  <a:pt x="47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4" y="15"/>
                </a:cubicBezTo>
                <a:close/>
              </a:path>
            </a:pathLst>
          </a:custGeom>
          <a:solidFill>
            <a:srgbClr val="2F2637"/>
          </a:solidFill>
          <a:ln>
            <a:noFill/>
          </a:ln>
        </p:spPr>
        <p:txBody>
          <a:bodyPr vert="horz" wrap="square" lIns="56620" tIns="28310" rIns="56620" bIns="28310" numCol="1" anchor="t" anchorCtr="0" compatLnSpc="1"/>
          <a:lstStyle/>
          <a:p>
            <a:endParaRPr lang="zh-CN" altLang="en-US" sz="1015" dirty="0">
              <a:solidFill>
                <a:prstClr val="black">
                  <a:lumMod val="75000"/>
                  <a:lumOff val="25000"/>
                </a:prstClr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Freeform 26"/>
          <p:cNvSpPr>
            <a:spLocks noEditPoints="1"/>
          </p:cNvSpPr>
          <p:nvPr/>
        </p:nvSpPr>
        <p:spPr bwMode="auto">
          <a:xfrm>
            <a:off x="1580621" y="1697618"/>
            <a:ext cx="280273" cy="274439"/>
          </a:xfrm>
          <a:custGeom>
            <a:avLst/>
            <a:gdLst>
              <a:gd name="T0" fmla="*/ 24 w 48"/>
              <a:gd name="T1" fmla="*/ 0 h 47"/>
              <a:gd name="T2" fmla="*/ 48 w 48"/>
              <a:gd name="T3" fmla="*/ 24 h 47"/>
              <a:gd name="T4" fmla="*/ 24 w 48"/>
              <a:gd name="T5" fmla="*/ 47 h 47"/>
              <a:gd name="T6" fmla="*/ 0 w 48"/>
              <a:gd name="T7" fmla="*/ 24 h 47"/>
              <a:gd name="T8" fmla="*/ 24 w 48"/>
              <a:gd name="T9" fmla="*/ 0 h 47"/>
              <a:gd name="T10" fmla="*/ 24 w 48"/>
              <a:gd name="T11" fmla="*/ 15 h 47"/>
              <a:gd name="T12" fmla="*/ 15 w 48"/>
              <a:gd name="T13" fmla="*/ 24 h 47"/>
              <a:gd name="T14" fmla="*/ 24 w 48"/>
              <a:gd name="T15" fmla="*/ 32 h 47"/>
              <a:gd name="T16" fmla="*/ 32 w 48"/>
              <a:gd name="T17" fmla="*/ 24 h 47"/>
              <a:gd name="T18" fmla="*/ 24 w 48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" h="47">
                <a:moveTo>
                  <a:pt x="24" y="0"/>
                </a:moveTo>
                <a:cubicBezTo>
                  <a:pt x="37" y="0"/>
                  <a:pt x="48" y="11"/>
                  <a:pt x="48" y="24"/>
                </a:cubicBezTo>
                <a:cubicBezTo>
                  <a:pt x="48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9" y="32"/>
                  <a:pt x="32" y="28"/>
                  <a:pt x="32" y="24"/>
                </a:cubicBezTo>
                <a:cubicBezTo>
                  <a:pt x="32" y="19"/>
                  <a:pt x="29" y="15"/>
                  <a:pt x="24" y="15"/>
                </a:cubicBezTo>
                <a:close/>
              </a:path>
            </a:pathLst>
          </a:custGeom>
          <a:solidFill>
            <a:srgbClr val="2F2637"/>
          </a:solidFill>
          <a:ln>
            <a:noFill/>
          </a:ln>
        </p:spPr>
        <p:txBody>
          <a:bodyPr vert="horz" wrap="square" lIns="56620" tIns="28310" rIns="56620" bIns="28310" numCol="1" anchor="t" anchorCtr="0" compatLnSpc="1"/>
          <a:lstStyle/>
          <a:p>
            <a:endParaRPr lang="zh-CN" altLang="en-US" sz="1015" dirty="0">
              <a:solidFill>
                <a:prstClr val="black">
                  <a:lumMod val="75000"/>
                  <a:lumOff val="25000"/>
                </a:prstClr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Freeform 27"/>
          <p:cNvSpPr/>
          <p:nvPr/>
        </p:nvSpPr>
        <p:spPr bwMode="auto">
          <a:xfrm>
            <a:off x="2949741" y="1907774"/>
            <a:ext cx="1307114" cy="1110116"/>
          </a:xfrm>
          <a:custGeom>
            <a:avLst/>
            <a:gdLst>
              <a:gd name="T0" fmla="*/ 172 w 223"/>
              <a:gd name="T1" fmla="*/ 172 h 190"/>
              <a:gd name="T2" fmla="*/ 50 w 223"/>
              <a:gd name="T3" fmla="*/ 122 h 190"/>
              <a:gd name="T4" fmla="*/ 0 w 223"/>
              <a:gd name="T5" fmla="*/ 0 h 190"/>
              <a:gd name="T6" fmla="*/ 22 w 223"/>
              <a:gd name="T7" fmla="*/ 0 h 190"/>
              <a:gd name="T8" fmla="*/ 66 w 223"/>
              <a:gd name="T9" fmla="*/ 106 h 190"/>
              <a:gd name="T10" fmla="*/ 172 w 223"/>
              <a:gd name="T11" fmla="*/ 150 h 190"/>
              <a:gd name="T12" fmla="*/ 172 w 223"/>
              <a:gd name="T13" fmla="*/ 132 h 190"/>
              <a:gd name="T14" fmla="*/ 223 w 223"/>
              <a:gd name="T15" fmla="*/ 163 h 190"/>
              <a:gd name="T16" fmla="*/ 172 w 223"/>
              <a:gd name="T17" fmla="*/ 190 h 190"/>
              <a:gd name="T18" fmla="*/ 172 w 223"/>
              <a:gd name="T19" fmla="*/ 17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3" h="190">
                <a:moveTo>
                  <a:pt x="172" y="172"/>
                </a:moveTo>
                <a:cubicBezTo>
                  <a:pt x="124" y="172"/>
                  <a:pt x="81" y="153"/>
                  <a:pt x="50" y="122"/>
                </a:cubicBezTo>
                <a:cubicBezTo>
                  <a:pt x="19" y="91"/>
                  <a:pt x="0" y="48"/>
                  <a:pt x="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41"/>
                  <a:pt x="39" y="79"/>
                  <a:pt x="66" y="106"/>
                </a:cubicBezTo>
                <a:cubicBezTo>
                  <a:pt x="93" y="133"/>
                  <a:pt x="131" y="150"/>
                  <a:pt x="172" y="150"/>
                </a:cubicBezTo>
                <a:cubicBezTo>
                  <a:pt x="172" y="132"/>
                  <a:pt x="172" y="132"/>
                  <a:pt x="172" y="132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172" y="190"/>
                  <a:pt x="172" y="190"/>
                  <a:pt x="172" y="190"/>
                </a:cubicBezTo>
                <a:lnTo>
                  <a:pt x="172" y="172"/>
                </a:lnTo>
                <a:close/>
              </a:path>
            </a:pathLst>
          </a:custGeom>
          <a:solidFill>
            <a:srgbClr val="2F2637"/>
          </a:solidFill>
          <a:ln>
            <a:noFill/>
          </a:ln>
        </p:spPr>
        <p:txBody>
          <a:bodyPr vert="horz" wrap="square" lIns="56620" tIns="28310" rIns="56620" bIns="28310" numCol="1" anchor="t" anchorCtr="0" compatLnSpc="1"/>
          <a:lstStyle/>
          <a:p>
            <a:endParaRPr lang="zh-CN" altLang="en-US" sz="1015" dirty="0">
              <a:solidFill>
                <a:prstClr val="black">
                  <a:lumMod val="75000"/>
                  <a:lumOff val="25000"/>
                </a:prstClr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Freeform 28"/>
          <p:cNvSpPr/>
          <p:nvPr/>
        </p:nvSpPr>
        <p:spPr bwMode="auto">
          <a:xfrm>
            <a:off x="2287504" y="1907774"/>
            <a:ext cx="1969352" cy="1770252"/>
          </a:xfrm>
          <a:custGeom>
            <a:avLst/>
            <a:gdLst>
              <a:gd name="T0" fmla="*/ 285 w 336"/>
              <a:gd name="T1" fmla="*/ 285 h 303"/>
              <a:gd name="T2" fmla="*/ 84 w 336"/>
              <a:gd name="T3" fmla="*/ 202 h 303"/>
              <a:gd name="T4" fmla="*/ 0 w 336"/>
              <a:gd name="T5" fmla="*/ 0 h 303"/>
              <a:gd name="T6" fmla="*/ 23 w 336"/>
              <a:gd name="T7" fmla="*/ 0 h 303"/>
              <a:gd name="T8" fmla="*/ 100 w 336"/>
              <a:gd name="T9" fmla="*/ 186 h 303"/>
              <a:gd name="T10" fmla="*/ 285 w 336"/>
              <a:gd name="T11" fmla="*/ 262 h 303"/>
              <a:gd name="T12" fmla="*/ 285 w 336"/>
              <a:gd name="T13" fmla="*/ 245 h 303"/>
              <a:gd name="T14" fmla="*/ 336 w 336"/>
              <a:gd name="T15" fmla="*/ 275 h 303"/>
              <a:gd name="T16" fmla="*/ 285 w 336"/>
              <a:gd name="T17" fmla="*/ 303 h 303"/>
              <a:gd name="T18" fmla="*/ 285 w 336"/>
              <a:gd name="T19" fmla="*/ 28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03">
                <a:moveTo>
                  <a:pt x="285" y="285"/>
                </a:moveTo>
                <a:cubicBezTo>
                  <a:pt x="206" y="285"/>
                  <a:pt x="135" y="253"/>
                  <a:pt x="84" y="202"/>
                </a:cubicBezTo>
                <a:cubicBezTo>
                  <a:pt x="32" y="150"/>
                  <a:pt x="0" y="7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72"/>
                  <a:pt x="52" y="138"/>
                  <a:pt x="100" y="186"/>
                </a:cubicBezTo>
                <a:cubicBezTo>
                  <a:pt x="147" y="233"/>
                  <a:pt x="213" y="262"/>
                  <a:pt x="285" y="262"/>
                </a:cubicBezTo>
                <a:cubicBezTo>
                  <a:pt x="285" y="245"/>
                  <a:pt x="285" y="245"/>
                  <a:pt x="285" y="245"/>
                </a:cubicBezTo>
                <a:cubicBezTo>
                  <a:pt x="336" y="275"/>
                  <a:pt x="336" y="275"/>
                  <a:pt x="336" y="275"/>
                </a:cubicBezTo>
                <a:cubicBezTo>
                  <a:pt x="285" y="303"/>
                  <a:pt x="285" y="303"/>
                  <a:pt x="285" y="303"/>
                </a:cubicBezTo>
                <a:lnTo>
                  <a:pt x="285" y="285"/>
                </a:lnTo>
                <a:close/>
              </a:path>
            </a:pathLst>
          </a:custGeom>
          <a:solidFill>
            <a:srgbClr val="2F2637"/>
          </a:solidFill>
          <a:ln>
            <a:noFill/>
          </a:ln>
        </p:spPr>
        <p:txBody>
          <a:bodyPr vert="horz" wrap="square" lIns="56620" tIns="28310" rIns="56620" bIns="28310" numCol="1" anchor="t" anchorCtr="0" compatLnSpc="1"/>
          <a:lstStyle/>
          <a:p>
            <a:endParaRPr lang="zh-CN" altLang="en-US" sz="1015" dirty="0">
              <a:solidFill>
                <a:prstClr val="black">
                  <a:lumMod val="75000"/>
                  <a:lumOff val="25000"/>
                </a:prstClr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Freeform 29"/>
          <p:cNvSpPr/>
          <p:nvPr/>
        </p:nvSpPr>
        <p:spPr bwMode="auto">
          <a:xfrm>
            <a:off x="1645109" y="1907773"/>
            <a:ext cx="2611748" cy="2413081"/>
          </a:xfrm>
          <a:custGeom>
            <a:avLst/>
            <a:gdLst>
              <a:gd name="T0" fmla="*/ 395 w 446"/>
              <a:gd name="T1" fmla="*/ 395 h 413"/>
              <a:gd name="T2" fmla="*/ 116 w 446"/>
              <a:gd name="T3" fmla="*/ 279 h 413"/>
              <a:gd name="T4" fmla="*/ 0 w 446"/>
              <a:gd name="T5" fmla="*/ 0 h 413"/>
              <a:gd name="T6" fmla="*/ 23 w 446"/>
              <a:gd name="T7" fmla="*/ 0 h 413"/>
              <a:gd name="T8" fmla="*/ 132 w 446"/>
              <a:gd name="T9" fmla="*/ 263 h 413"/>
              <a:gd name="T10" fmla="*/ 395 w 446"/>
              <a:gd name="T11" fmla="*/ 373 h 413"/>
              <a:gd name="T12" fmla="*/ 395 w 446"/>
              <a:gd name="T13" fmla="*/ 355 h 413"/>
              <a:gd name="T14" fmla="*/ 446 w 446"/>
              <a:gd name="T15" fmla="*/ 385 h 413"/>
              <a:gd name="T16" fmla="*/ 395 w 446"/>
              <a:gd name="T17" fmla="*/ 413 h 413"/>
              <a:gd name="T18" fmla="*/ 395 w 446"/>
              <a:gd name="T19" fmla="*/ 3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6" h="413">
                <a:moveTo>
                  <a:pt x="395" y="395"/>
                </a:moveTo>
                <a:cubicBezTo>
                  <a:pt x="286" y="395"/>
                  <a:pt x="187" y="351"/>
                  <a:pt x="116" y="279"/>
                </a:cubicBezTo>
                <a:cubicBezTo>
                  <a:pt x="44" y="208"/>
                  <a:pt x="0" y="10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03"/>
                  <a:pt x="64" y="196"/>
                  <a:pt x="132" y="263"/>
                </a:cubicBezTo>
                <a:cubicBezTo>
                  <a:pt x="199" y="331"/>
                  <a:pt x="292" y="372"/>
                  <a:pt x="395" y="373"/>
                </a:cubicBezTo>
                <a:cubicBezTo>
                  <a:pt x="395" y="355"/>
                  <a:pt x="395" y="355"/>
                  <a:pt x="395" y="355"/>
                </a:cubicBezTo>
                <a:cubicBezTo>
                  <a:pt x="446" y="385"/>
                  <a:pt x="446" y="385"/>
                  <a:pt x="446" y="385"/>
                </a:cubicBezTo>
                <a:cubicBezTo>
                  <a:pt x="395" y="413"/>
                  <a:pt x="395" y="413"/>
                  <a:pt x="395" y="413"/>
                </a:cubicBezTo>
                <a:lnTo>
                  <a:pt x="395" y="395"/>
                </a:lnTo>
                <a:close/>
              </a:path>
            </a:pathLst>
          </a:custGeom>
          <a:solidFill>
            <a:srgbClr val="2F2637"/>
          </a:solidFill>
          <a:ln>
            <a:noFill/>
          </a:ln>
        </p:spPr>
        <p:txBody>
          <a:bodyPr vert="horz" wrap="square" lIns="56620" tIns="28310" rIns="56620" bIns="28310" numCol="1" anchor="t" anchorCtr="0" compatLnSpc="1"/>
          <a:lstStyle/>
          <a:p>
            <a:endParaRPr lang="zh-CN" altLang="en-US" sz="1015" dirty="0">
              <a:solidFill>
                <a:prstClr val="black">
                  <a:lumMod val="75000"/>
                  <a:lumOff val="25000"/>
                </a:prstClr>
              </a:solidFill>
              <a:ea typeface="微软雅黑" panose="020B0503020204020204" pitchFamily="34" charset="-122"/>
            </a:endParaRPr>
          </a:p>
        </p:txBody>
      </p:sp>
      <p:sp>
        <p:nvSpPr>
          <p:cNvPr id="20" name="TextBox 17"/>
          <p:cNvSpPr txBox="1"/>
          <p:nvPr/>
        </p:nvSpPr>
        <p:spPr>
          <a:xfrm>
            <a:off x="4302932" y="2558367"/>
            <a:ext cx="418916" cy="576546"/>
          </a:xfrm>
          <a:prstGeom prst="rect">
            <a:avLst/>
          </a:prstGeom>
          <a:noFill/>
        </p:spPr>
        <p:txBody>
          <a:bodyPr wrap="none" lIns="56620" tIns="28310" rIns="56620" bIns="28310" rtlCol="0" anchor="ctr">
            <a:spAutoFit/>
          </a:bodyPr>
          <a:lstStyle/>
          <a:p>
            <a:r>
              <a:rPr lang="en-US" altLang="zh-CN" sz="337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3375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18"/>
          <p:cNvSpPr txBox="1"/>
          <p:nvPr/>
        </p:nvSpPr>
        <p:spPr>
          <a:xfrm>
            <a:off x="4302931" y="3205059"/>
            <a:ext cx="385254" cy="576546"/>
          </a:xfrm>
          <a:prstGeom prst="rect">
            <a:avLst/>
          </a:prstGeom>
          <a:noFill/>
        </p:spPr>
        <p:txBody>
          <a:bodyPr wrap="none" lIns="56620" tIns="28310" rIns="56620" bIns="28310" rtlCol="0" anchor="ctr">
            <a:spAutoFit/>
          </a:bodyPr>
          <a:lstStyle/>
          <a:p>
            <a:r>
              <a:rPr lang="en-US" altLang="zh-CN" sz="337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3375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4302931" y="3872821"/>
            <a:ext cx="404490" cy="576546"/>
          </a:xfrm>
          <a:prstGeom prst="rect">
            <a:avLst/>
          </a:prstGeom>
          <a:noFill/>
        </p:spPr>
        <p:txBody>
          <a:bodyPr wrap="none" lIns="56620" tIns="28310" rIns="56620" bIns="28310" rtlCol="0" anchor="ctr">
            <a:spAutoFit/>
          </a:bodyPr>
          <a:lstStyle/>
          <a:p>
            <a:r>
              <a:rPr lang="en-US" altLang="zh-CN" sz="337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3375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0"/>
          <p:cNvSpPr txBox="1"/>
          <p:nvPr/>
        </p:nvSpPr>
        <p:spPr>
          <a:xfrm>
            <a:off x="4760356" y="3311401"/>
            <a:ext cx="2908594" cy="327568"/>
          </a:xfrm>
          <a:prstGeom prst="rect">
            <a:avLst/>
          </a:prstGeom>
          <a:noFill/>
        </p:spPr>
        <p:txBody>
          <a:bodyPr wrap="square" lIns="56620" tIns="28310" rIns="56620" bIns="2831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云数据库</a:t>
            </a:r>
          </a:p>
        </p:txBody>
      </p:sp>
      <p:sp>
        <p:nvSpPr>
          <p:cNvPr id="24" name="TextBox 21"/>
          <p:cNvSpPr txBox="1"/>
          <p:nvPr/>
        </p:nvSpPr>
        <p:spPr>
          <a:xfrm>
            <a:off x="4767923" y="2711593"/>
            <a:ext cx="2908594" cy="327568"/>
          </a:xfrm>
          <a:prstGeom prst="rect">
            <a:avLst/>
          </a:prstGeom>
          <a:noFill/>
        </p:spPr>
        <p:txBody>
          <a:bodyPr wrap="square" lIns="56620" tIns="28310" rIns="56620" bIns="2831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MVVM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开发思想的应用</a:t>
            </a:r>
          </a:p>
        </p:txBody>
      </p:sp>
      <p:sp>
        <p:nvSpPr>
          <p:cNvPr id="25" name="TextBox 22"/>
          <p:cNvSpPr txBox="1"/>
          <p:nvPr/>
        </p:nvSpPr>
        <p:spPr>
          <a:xfrm>
            <a:off x="4721848" y="4007458"/>
            <a:ext cx="3339076" cy="327568"/>
          </a:xfrm>
          <a:prstGeom prst="rect">
            <a:avLst/>
          </a:prstGeom>
          <a:noFill/>
        </p:spPr>
        <p:txBody>
          <a:bodyPr wrap="square" lIns="56620" tIns="28310" rIns="56620" bIns="283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Android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官方架构组件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Navigation</a:t>
            </a:r>
          </a:p>
        </p:txBody>
      </p:sp>
      <p:sp>
        <p:nvSpPr>
          <p:cNvPr id="26" name="文本框 12"/>
          <p:cNvSpPr/>
          <p:nvPr/>
        </p:nvSpPr>
        <p:spPr>
          <a:xfrm>
            <a:off x="3889867" y="134160"/>
            <a:ext cx="17068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项目创新点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接连接符 8"/>
          <p:cNvSpPr/>
          <p:nvPr/>
        </p:nvSpPr>
        <p:spPr>
          <a:xfrm flipV="1">
            <a:off x="5403056" y="865585"/>
            <a:ext cx="3509963" cy="1190"/>
          </a:xfrm>
          <a:prstGeom prst="line">
            <a:avLst/>
          </a:prstGeom>
          <a:ln w="6350" cap="flat" cmpd="sng">
            <a:solidFill>
              <a:srgbClr val="2F2637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" name="直接连接符 10"/>
          <p:cNvSpPr/>
          <p:nvPr/>
        </p:nvSpPr>
        <p:spPr>
          <a:xfrm flipV="1">
            <a:off x="257175" y="865585"/>
            <a:ext cx="3509963" cy="1190"/>
          </a:xfrm>
          <a:prstGeom prst="line">
            <a:avLst/>
          </a:prstGeom>
          <a:ln w="6350" cap="flat" cmpd="sng">
            <a:solidFill>
              <a:srgbClr val="2F2637"/>
            </a:solidFill>
            <a:prstDash val="solid"/>
            <a:miter/>
            <a:headEnd type="none" w="med" len="med"/>
            <a:tailEnd type="none" w="med" len="med"/>
          </a:ln>
        </p:spPr>
      </p:sp>
      <p:grpSp>
        <p:nvGrpSpPr>
          <p:cNvPr id="7" name="组合 1"/>
          <p:cNvGrpSpPr/>
          <p:nvPr/>
        </p:nvGrpSpPr>
        <p:grpSpPr>
          <a:xfrm>
            <a:off x="4025504" y="750094"/>
            <a:ext cx="1101328" cy="230981"/>
            <a:chOff x="0" y="0"/>
            <a:chExt cx="1541192" cy="321992"/>
          </a:xfrm>
        </p:grpSpPr>
        <p:sp>
          <p:nvSpPr>
            <p:cNvPr id="8" name="椭圆 13"/>
            <p:cNvSpPr/>
            <p:nvPr/>
          </p:nvSpPr>
          <p:spPr>
            <a:xfrm>
              <a:off x="0" y="0"/>
              <a:ext cx="321992" cy="321992"/>
            </a:xfrm>
            <a:prstGeom prst="ellipse">
              <a:avLst/>
            </a:prstGeom>
            <a:solidFill>
              <a:srgbClr val="D0EAEB"/>
            </a:solidFill>
            <a:ln w="9525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015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椭圆 15"/>
            <p:cNvSpPr/>
            <p:nvPr/>
          </p:nvSpPr>
          <p:spPr>
            <a:xfrm>
              <a:off x="406400" y="0"/>
              <a:ext cx="321992" cy="321992"/>
            </a:xfrm>
            <a:prstGeom prst="ellipse">
              <a:avLst/>
            </a:prstGeom>
            <a:solidFill>
              <a:srgbClr val="2F2637"/>
            </a:solidFill>
            <a:ln w="9525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015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椭圆 16"/>
            <p:cNvSpPr/>
            <p:nvPr/>
          </p:nvSpPr>
          <p:spPr>
            <a:xfrm>
              <a:off x="812800" y="0"/>
              <a:ext cx="321992" cy="321992"/>
            </a:xfrm>
            <a:prstGeom prst="ellipse">
              <a:avLst/>
            </a:prstGeom>
            <a:solidFill>
              <a:srgbClr val="D0EAEB"/>
            </a:solidFill>
            <a:ln w="9525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015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" name="椭圆 17"/>
            <p:cNvSpPr/>
            <p:nvPr/>
          </p:nvSpPr>
          <p:spPr>
            <a:xfrm>
              <a:off x="1219200" y="0"/>
              <a:ext cx="321992" cy="321992"/>
            </a:xfrm>
            <a:prstGeom prst="ellipse">
              <a:avLst/>
            </a:prstGeom>
            <a:solidFill>
              <a:srgbClr val="2F2637"/>
            </a:solidFill>
            <a:ln w="9525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015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5" name="文本框 12"/>
          <p:cNvSpPr/>
          <p:nvPr/>
        </p:nvSpPr>
        <p:spPr>
          <a:xfrm>
            <a:off x="3576915" y="116643"/>
            <a:ext cx="1826141" cy="5847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改进空间</a:t>
            </a:r>
            <a:endParaRPr lang="en-US" altLang="x-none" sz="32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F59EE8F8-E505-7744-8D5B-5153F2A39573}"/>
              </a:ext>
            </a:extLst>
          </p:cNvPr>
          <p:cNvSpPr txBox="1"/>
          <p:nvPr/>
        </p:nvSpPr>
        <p:spPr>
          <a:xfrm>
            <a:off x="648683" y="1386028"/>
            <a:ext cx="3834539" cy="530379"/>
          </a:xfrm>
          <a:prstGeom prst="rect">
            <a:avLst/>
          </a:prstGeom>
          <a:noFill/>
        </p:spPr>
        <p:txBody>
          <a:bodyPr wrap="square" lIns="56620" tIns="28310" rIns="56620" bIns="2831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界面需要更加人性化</a:t>
            </a:r>
          </a:p>
        </p:txBody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B371D29D-5061-6248-B6A1-461D793CDED3}"/>
              </a:ext>
            </a:extLst>
          </p:cNvPr>
          <p:cNvSpPr txBox="1"/>
          <p:nvPr/>
        </p:nvSpPr>
        <p:spPr>
          <a:xfrm>
            <a:off x="648684" y="2601017"/>
            <a:ext cx="3834538" cy="530379"/>
          </a:xfrm>
          <a:prstGeom prst="rect">
            <a:avLst/>
          </a:prstGeom>
          <a:noFill/>
        </p:spPr>
        <p:txBody>
          <a:bodyPr wrap="square" lIns="56620" tIns="28310" rIns="56620" bIns="2831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用户功能可以继续扩展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075B1926-AEEA-DC4B-80D1-2010F7E000C7}"/>
              </a:ext>
            </a:extLst>
          </p:cNvPr>
          <p:cNvSpPr txBox="1"/>
          <p:nvPr/>
        </p:nvSpPr>
        <p:spPr>
          <a:xfrm>
            <a:off x="648684" y="3747536"/>
            <a:ext cx="3834538" cy="530379"/>
          </a:xfrm>
          <a:prstGeom prst="rect">
            <a:avLst/>
          </a:prstGeom>
          <a:noFill/>
        </p:spPr>
        <p:txBody>
          <a:bodyPr wrap="square" lIns="56620" tIns="28310" rIns="56620" bIns="2831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项目代码需要更加简洁</a:t>
            </a:r>
          </a:p>
        </p:txBody>
      </p:sp>
    </p:spTree>
    <p:extLst>
      <p:ext uri="{BB962C8B-B14F-4D97-AF65-F5344CB8AC3E}">
        <p14:creationId xmlns:p14="http://schemas.microsoft.com/office/powerpoint/2010/main" val="343466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</TotalTime>
  <Words>113</Words>
  <Application>Microsoft Macintosh PowerPoint</Application>
  <PresentationFormat>全屏显示(16:9)</PresentationFormat>
  <Paragraphs>40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宋体</vt:lpstr>
      <vt:lpstr>微软雅黑</vt:lpstr>
      <vt:lpstr>微软雅黑 Light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kk</dc:creator>
  <cp:lastModifiedBy>Microsoft Office User</cp:lastModifiedBy>
  <cp:revision>90</cp:revision>
  <dcterms:created xsi:type="dcterms:W3CDTF">2016-11-30T11:13:00Z</dcterms:created>
  <dcterms:modified xsi:type="dcterms:W3CDTF">2019-11-16T15:16:38Z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